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1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59" r:id="rId1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32" autoAdjust="0"/>
    <p:restoredTop sz="94660"/>
  </p:normalViewPr>
  <p:slideViewPr>
    <p:cSldViewPr>
      <p:cViewPr varScale="1">
        <p:scale>
          <a:sx n="52" d="100"/>
          <a:sy n="52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4BCDA-0F27-4776-BC58-138D7AF13168}" type="datetimeFigureOut">
              <a:rPr lang="da-DK" smtClean="0"/>
              <a:pPr/>
              <a:t>14-04-2020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7EBC2-4174-4202-B8DA-4D069CEDA027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7EBC2-4174-4202-B8DA-4D069CEDA027}" type="slidenum">
              <a:rPr lang="da-DK" smtClean="0"/>
              <a:pPr/>
              <a:t>11</a:t>
            </a:fld>
            <a:endParaRPr lang="da-DK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17" name="Und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a-DK" smtClean="0"/>
              <a:t>Klik for at redigere undertiteltypografien i masteren</a:t>
            </a:r>
            <a:endParaRPr kumimoji="0" lang="en-US"/>
          </a:p>
        </p:txBody>
      </p:sp>
      <p:sp>
        <p:nvSpPr>
          <p:cNvPr id="30" name="Pladsholder til dato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A231-5414-4D8C-A7E7-3205C1420F2D}" type="datetimeFigureOut">
              <a:rPr lang="da-DK" smtClean="0"/>
              <a:pPr/>
              <a:t>14-04-2020</a:t>
            </a:fld>
            <a:endParaRPr lang="da-DK" dirty="0"/>
          </a:p>
        </p:txBody>
      </p:sp>
      <p:sp>
        <p:nvSpPr>
          <p:cNvPr id="19" name="Pladsholder til sidefod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7" name="Pladsholder til dias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FD05-1DD9-4397-8BEE-CE35311143AB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A231-5414-4D8C-A7E7-3205C1420F2D}" type="datetimeFigureOut">
              <a:rPr lang="da-DK" smtClean="0"/>
              <a:pPr/>
              <a:t>14-04-2020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FD05-1DD9-4397-8BEE-CE35311143AB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  <p:transition advClick="0" advTm="10000"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A231-5414-4D8C-A7E7-3205C1420F2D}" type="datetimeFigureOut">
              <a:rPr lang="da-DK" smtClean="0"/>
              <a:pPr/>
              <a:t>14-04-2020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FD05-1DD9-4397-8BEE-CE35311143AB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  <p:transition advClick="0" advTm="10000"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A231-5414-4D8C-A7E7-3205C1420F2D}" type="datetimeFigureOut">
              <a:rPr lang="da-DK" smtClean="0"/>
              <a:pPr/>
              <a:t>14-04-2020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FD05-1DD9-4397-8BEE-CE35311143AB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  <p:transition advClick="0" advTm="10000"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A231-5414-4D8C-A7E7-3205C1420F2D}" type="datetimeFigureOut">
              <a:rPr lang="da-DK" smtClean="0"/>
              <a:pPr/>
              <a:t>14-04-2020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FD05-1DD9-4397-8BEE-CE35311143AB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A231-5414-4D8C-A7E7-3205C1420F2D}" type="datetimeFigureOut">
              <a:rPr lang="da-DK" smtClean="0"/>
              <a:pPr/>
              <a:t>14-04-2020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FD05-1DD9-4397-8BEE-CE35311143AB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  <p:transition advClick="0" advTm="10000"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A231-5414-4D8C-A7E7-3205C1420F2D}" type="datetimeFigureOut">
              <a:rPr lang="da-DK" smtClean="0"/>
              <a:pPr/>
              <a:t>14-04-2020</a:t>
            </a:fld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FD05-1DD9-4397-8BEE-CE35311143AB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  <p:transition advClick="0" advTm="10000"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A231-5414-4D8C-A7E7-3205C1420F2D}" type="datetimeFigureOut">
              <a:rPr lang="da-DK" smtClean="0"/>
              <a:pPr/>
              <a:t>14-04-2020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FD05-1DD9-4397-8BEE-CE35311143AB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  <p:transition advClick="0" advTm="10000"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A231-5414-4D8C-A7E7-3205C1420F2D}" type="datetimeFigureOut">
              <a:rPr lang="da-DK" smtClean="0"/>
              <a:pPr/>
              <a:t>14-04-2020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FD05-1DD9-4397-8BEE-CE35311143AB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  <p:transition advClick="0" advTm="10000"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A231-5414-4D8C-A7E7-3205C1420F2D}" type="datetimeFigureOut">
              <a:rPr lang="da-DK" smtClean="0"/>
              <a:pPr/>
              <a:t>14-04-2020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FD05-1DD9-4397-8BEE-CE35311143AB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  <p:transition advClick="0" advTm="10000"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med enkelt afklippet og afrundet hjørn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tvinklet trekan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A231-5414-4D8C-A7E7-3205C1420F2D}" type="datetimeFigureOut">
              <a:rPr lang="da-DK" smtClean="0"/>
              <a:pPr/>
              <a:t>14-04-2020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FA2FD05-1DD9-4397-8BEE-CE35311143AB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a-DK" dirty="0" smtClean="0"/>
              <a:t>Klik på ikonet for at tilføje et billede</a:t>
            </a:r>
            <a:endParaRPr kumimoji="0" lang="en-US" dirty="0"/>
          </a:p>
        </p:txBody>
      </p:sp>
      <p:sp>
        <p:nvSpPr>
          <p:cNvPr id="10" name="Kombinationstegnin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Kombinationstegnin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10000"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mbinationstegnin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Kombinationstegnin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Pladsholder til titel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0" name="Pladsholder til teks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  <a:p>
            <a:pPr lvl="1" eaLnBrk="1" latinLnBrk="0" hangingPunct="1"/>
            <a:r>
              <a:rPr kumimoji="0" lang="da-DK" smtClean="0"/>
              <a:t>Andet niveau</a:t>
            </a:r>
          </a:p>
          <a:p>
            <a:pPr lvl="2" eaLnBrk="1" latinLnBrk="0" hangingPunct="1"/>
            <a:r>
              <a:rPr kumimoji="0" lang="da-DK" smtClean="0"/>
              <a:t>Tredje niveau</a:t>
            </a:r>
          </a:p>
          <a:p>
            <a:pPr lvl="3" eaLnBrk="1" latinLnBrk="0" hangingPunct="1"/>
            <a:r>
              <a:rPr kumimoji="0" lang="da-DK" smtClean="0"/>
              <a:t>Fjerde niveau</a:t>
            </a:r>
          </a:p>
          <a:p>
            <a:pPr lvl="4" eaLnBrk="1" latinLnBrk="0" hangingPunct="1"/>
            <a:r>
              <a:rPr kumimoji="0" lang="da-DK" smtClean="0"/>
              <a:t>Femte niveau</a:t>
            </a:r>
            <a:endParaRPr kumimoji="0" lang="en-US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47A231-5414-4D8C-A7E7-3205C1420F2D}" type="datetimeFigureOut">
              <a:rPr lang="da-DK" smtClean="0"/>
              <a:pPr/>
              <a:t>14-04-2020</a:t>
            </a:fld>
            <a:endParaRPr lang="da-DK" dirty="0"/>
          </a:p>
        </p:txBody>
      </p:sp>
      <p:sp>
        <p:nvSpPr>
          <p:cNvPr id="22" name="Pladsholder til sidefod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8" name="Pladsholder til diasnumm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A2FD05-1DD9-4397-8BEE-CE35311143AB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2" name="Grup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Kombinationstegnin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Kombinationstegnin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0000">
    <p:sndAc>
      <p:stSnd>
        <p:snd r:embed="rId13" name="camera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Marion%20Nanna%20Burrell\Documents\Sjove%20historie\tekniske_problemer.wmv" TargetMode="External"/><Relationship Id="rId6" Type="http://schemas.openxmlformats.org/officeDocument/2006/relationships/image" Target="../media/image18.png"/><Relationship Id="rId5" Type="http://schemas.openxmlformats.org/officeDocument/2006/relationships/hyperlink" Target="https://www.youtube.com/watch?v=N5mLK4V5P30" TargetMode="Externa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87624" y="476672"/>
            <a:ext cx="4539280" cy="1136104"/>
          </a:xfrm>
        </p:spPr>
        <p:txBody>
          <a:bodyPr/>
          <a:lstStyle/>
          <a:p>
            <a:r>
              <a:rPr lang="da-DK" dirty="0" smtClean="0"/>
              <a:t>Sjove billeder</a:t>
            </a:r>
            <a:endParaRPr lang="da-DK" dirty="0"/>
          </a:p>
        </p:txBody>
      </p:sp>
      <p:pic>
        <p:nvPicPr>
          <p:cNvPr id="5" name="Billede 4" descr="Lazy Bon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645024"/>
            <a:ext cx="3810000" cy="2857500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" name="Billede 3" descr="Doggie relax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00145">
            <a:off x="4453648" y="2866948"/>
            <a:ext cx="3877205" cy="2843284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6918592" cy="792088"/>
          </a:xfrm>
        </p:spPr>
        <p:txBody>
          <a:bodyPr/>
          <a:lstStyle/>
          <a:p>
            <a:pPr algn="ctr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Denne serie vil vise nogle af mine sjove billeder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billedforklaring 5"/>
          <p:cNvSpPr/>
          <p:nvPr/>
        </p:nvSpPr>
        <p:spPr>
          <a:xfrm>
            <a:off x="683568" y="2276872"/>
            <a:ext cx="2592288" cy="1440160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899592" y="2492896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 skal livet nydes, nu da jeg endelig har fået fred for Olfert</a:t>
            </a:r>
            <a:endParaRPr lang="da-DK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ksplosion 2 7"/>
          <p:cNvSpPr/>
          <p:nvPr/>
        </p:nvSpPr>
        <p:spPr>
          <a:xfrm rot="882043">
            <a:off x="6739776" y="2110174"/>
            <a:ext cx="2267744" cy="1368152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9" name="Tekstboks 8"/>
          <p:cNvSpPr txBox="1"/>
          <p:nvPr/>
        </p:nvSpPr>
        <p:spPr>
          <a:xfrm>
            <a:off x="6948264" y="263691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Zzzz-Zzzz</a:t>
            </a:r>
            <a:endParaRPr lang="da-DK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0000"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7" grpId="0"/>
      <p:bldP spid="9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2484784" y="-387424"/>
            <a:ext cx="7851648" cy="1828800"/>
          </a:xfrm>
        </p:spPr>
        <p:txBody>
          <a:bodyPr/>
          <a:lstStyle/>
          <a:p>
            <a:r>
              <a:rPr lang="da-DK" dirty="0" smtClean="0"/>
              <a:t>Tak for kikket 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7854696" cy="1752600"/>
          </a:xfrm>
        </p:spPr>
        <p:txBody>
          <a:bodyPr>
            <a:noAutofit/>
          </a:bodyPr>
          <a:lstStyle/>
          <a:p>
            <a:pPr algn="ctr"/>
            <a:r>
              <a:rPr lang="da-D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Håber du fik lidt sjov ud af at kikke på mine humoristiske billeder.</a:t>
            </a:r>
          </a:p>
          <a:p>
            <a:pPr algn="ctr"/>
            <a:r>
              <a:rPr lang="da-D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 der kommer til afslutning er en lille film, </a:t>
            </a:r>
          </a:p>
          <a:p>
            <a:pPr algn="ctr"/>
            <a:r>
              <a:rPr lang="da-D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der fortæller om hvor svært det kan være,</a:t>
            </a:r>
          </a:p>
          <a:p>
            <a:pPr algn="ctr"/>
            <a:r>
              <a:rPr lang="da-D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følge med udviklingen.</a:t>
            </a:r>
          </a:p>
          <a:p>
            <a:pPr algn="ctr"/>
            <a:r>
              <a:rPr lang="da-D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Jeg tænker især på alle de mennesker af den ældre generation,</a:t>
            </a:r>
          </a:p>
          <a:p>
            <a:pPr algn="ctr"/>
            <a:r>
              <a:rPr lang="da-D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 aldrig er blevet fortrolig med det digitale</a:t>
            </a:r>
          </a:p>
          <a:p>
            <a:pPr algn="ctr"/>
            <a:r>
              <a:rPr lang="da-D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 er en skam at de bliver tabt på gulvet</a:t>
            </a:r>
            <a:endParaRPr lang="da-D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0000"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-603448"/>
            <a:ext cx="7995664" cy="1828800"/>
          </a:xfrm>
        </p:spPr>
        <p:txBody>
          <a:bodyPr>
            <a:normAutofit/>
          </a:bodyPr>
          <a:lstStyle/>
          <a:p>
            <a:r>
              <a:rPr lang="da-DK" sz="4800" dirty="0" smtClean="0"/>
              <a:t>Teknikkens forunderlige verden</a:t>
            </a:r>
            <a:endParaRPr lang="da-DK" sz="48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7854696" cy="560504"/>
          </a:xfrm>
        </p:spPr>
        <p:txBody>
          <a:bodyPr/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Al begyndelse er svær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ekniske_problemer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043608" y="1610798"/>
            <a:ext cx="6840760" cy="5130570"/>
          </a:xfrm>
          <a:prstGeom prst="rect">
            <a:avLst/>
          </a:prstGeom>
        </p:spPr>
      </p:pic>
    </p:spTree>
  </p:cSld>
  <p:clrMapOvr>
    <a:masterClrMapping/>
  </p:clrMapOvr>
  <p:transition advClick="0" advTm="10000"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52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-387424"/>
            <a:ext cx="4431776" cy="1828800"/>
          </a:xfrm>
        </p:spPr>
        <p:txBody>
          <a:bodyPr/>
          <a:lstStyle/>
          <a:p>
            <a:r>
              <a:rPr lang="da-DK" dirty="0" smtClean="0"/>
              <a:t>Humør hilsner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67544" y="5445224"/>
            <a:ext cx="4824536" cy="1752600"/>
          </a:xfrm>
        </p:spPr>
        <p:txBody>
          <a:bodyPr>
            <a:normAutofit/>
          </a:bodyPr>
          <a:lstStyle/>
          <a:p>
            <a:pPr algn="l"/>
            <a:r>
              <a:rPr lang="da-D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Hej med dig </a:t>
            </a:r>
          </a:p>
          <a:p>
            <a:pPr algn="l"/>
            <a:r>
              <a:rPr lang="da-D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du parat til lidt humor?</a:t>
            </a:r>
            <a:endParaRPr lang="da-D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Billede 6" descr="Føllet siger hej til Maria!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700808"/>
            <a:ext cx="5519989" cy="3677693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Billede 5" descr="Hej med d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2492896"/>
            <a:ext cx="4148514" cy="39641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Skyformet billedforklaring 9"/>
          <p:cNvSpPr/>
          <p:nvPr/>
        </p:nvSpPr>
        <p:spPr>
          <a:xfrm flipH="1">
            <a:off x="6228184" y="1844824"/>
            <a:ext cx="2520280" cy="1368152"/>
          </a:xfrm>
          <a:prstGeom prst="cloud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" name="Tekstboks 10"/>
          <p:cNvSpPr txBox="1"/>
          <p:nvPr/>
        </p:nvSpPr>
        <p:spPr>
          <a:xfrm>
            <a:off x="5796136" y="2060848"/>
            <a:ext cx="3347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 du ikke</a:t>
            </a:r>
          </a:p>
          <a:p>
            <a:pPr algn="ctr"/>
            <a:r>
              <a:rPr lang="da-D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svømme?</a:t>
            </a:r>
            <a:endParaRPr lang="da-D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Højrepil 11"/>
          <p:cNvSpPr/>
          <p:nvPr/>
        </p:nvSpPr>
        <p:spPr>
          <a:xfrm>
            <a:off x="395536" y="1412776"/>
            <a:ext cx="2232248" cy="129614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" name="Tekstboks 12"/>
          <p:cNvSpPr txBox="1"/>
          <p:nvPr/>
        </p:nvSpPr>
        <p:spPr>
          <a:xfrm>
            <a:off x="467544" y="1700808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Heste grin</a:t>
            </a:r>
            <a:endParaRPr lang="da-D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0000"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755576" y="1412776"/>
            <a:ext cx="7560840" cy="518457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776864" cy="813776"/>
          </a:xfrm>
        </p:spPr>
        <p:txBody>
          <a:bodyPr/>
          <a:lstStyle/>
          <a:p>
            <a:r>
              <a:rPr lang="da-DK" sz="5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Arbejd´s skadede patienter</a:t>
            </a:r>
            <a:endParaRPr lang="da-DK" sz="5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Billede 5" descr="Arbejdsskadede hospitalspatien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1916832"/>
            <a:ext cx="6192688" cy="418864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Højrepil 6"/>
          <p:cNvSpPr/>
          <p:nvPr/>
        </p:nvSpPr>
        <p:spPr>
          <a:xfrm rot="20289712">
            <a:off x="976316" y="5015641"/>
            <a:ext cx="2664296" cy="170080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 rot="20289712">
            <a:off x="1184890" y="5524959"/>
            <a:ext cx="1881408" cy="1509712"/>
          </a:xfrm>
        </p:spPr>
        <p:txBody>
          <a:bodyPr/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Safari jæger og</a:t>
            </a:r>
          </a:p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 mekaniker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0000"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3608" y="160040"/>
            <a:ext cx="5187352" cy="1252736"/>
          </a:xfrm>
        </p:spPr>
        <p:txBody>
          <a:bodyPr/>
          <a:lstStyle/>
          <a:p>
            <a:r>
              <a:rPr lang="da-DK" dirty="0" smtClean="0"/>
              <a:t>Her skal hjælp til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5292080" y="6093296"/>
            <a:ext cx="3312368" cy="648072"/>
          </a:xfrm>
        </p:spPr>
        <p:txBody>
          <a:bodyPr>
            <a:normAutofit fontScale="92500"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 Ja, Sådan kan det gå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Billede 3" descr="Lost pup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484784"/>
            <a:ext cx="3422873" cy="4518192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Billede 4" descr="Hjælp til oprejsn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98180">
            <a:off x="575194" y="2389086"/>
            <a:ext cx="5188812" cy="3528392"/>
          </a:xfrm>
          <a:prstGeom prst="rect">
            <a:avLst/>
          </a:prstGeom>
          <a:ln w="12700">
            <a:solidFill>
              <a:srgbClr val="92D050"/>
            </a:solidFill>
          </a:ln>
          <a:effectLst>
            <a:outerShdw blurRad="50800" dist="635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Tekstboks 5"/>
          <p:cNvSpPr txBox="1"/>
          <p:nvPr/>
        </p:nvSpPr>
        <p:spPr>
          <a:xfrm rot="1293741">
            <a:off x="-53896" y="5665842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Puha, hvor er du altså tung</a:t>
            </a:r>
            <a:endParaRPr lang="da-D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kyformet billedforklaring 6"/>
          <p:cNvSpPr/>
          <p:nvPr/>
        </p:nvSpPr>
        <p:spPr>
          <a:xfrm>
            <a:off x="3275856" y="1412776"/>
            <a:ext cx="2448272" cy="1656184"/>
          </a:xfrm>
          <a:prstGeom prst="cloud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Tekstboks 7"/>
          <p:cNvSpPr txBox="1"/>
          <p:nvPr/>
        </p:nvSpPr>
        <p:spPr>
          <a:xfrm>
            <a:off x="3491880" y="1628800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Jeg vil ikke ind og sove til middag igen</a:t>
            </a:r>
            <a:endParaRPr lang="da-D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0000"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Praying dog_Jap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484784"/>
            <a:ext cx="3600400" cy="509686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Billede 5" descr="Boykut-Ki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213216">
            <a:off x="4227441" y="972367"/>
            <a:ext cx="3588139" cy="5087132"/>
          </a:xfrm>
          <a:prstGeom prst="rect">
            <a:avLst/>
          </a:prstGeom>
          <a:effectLst>
            <a:outerShdw blurRad="50800" dist="635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3636912" y="-459432"/>
            <a:ext cx="7851648" cy="1828800"/>
          </a:xfrm>
        </p:spPr>
        <p:txBody>
          <a:bodyPr>
            <a:normAutofit/>
          </a:bodyPr>
          <a:lstStyle/>
          <a:p>
            <a:r>
              <a:rPr lang="da-DK" sz="4800" dirty="0" smtClean="0"/>
              <a:t>Inderlig Bøn</a:t>
            </a:r>
            <a:endParaRPr lang="da-DK" sz="48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156176" y="4149080"/>
            <a:ext cx="2736304" cy="2132856"/>
          </a:xfrm>
        </p:spPr>
        <p:txBody>
          <a:bodyPr>
            <a:noAutofit/>
          </a:bodyPr>
          <a:lstStyle/>
          <a:p>
            <a:r>
              <a:rPr lang="da-D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Bedste </a:t>
            </a:r>
          </a:p>
          <a:p>
            <a:r>
              <a:rPr lang="da-D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metode</a:t>
            </a:r>
          </a:p>
          <a:p>
            <a:r>
              <a:rPr lang="da-D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undgå</a:t>
            </a:r>
          </a:p>
          <a:p>
            <a:r>
              <a:rPr lang="da-D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drab på</a:t>
            </a:r>
          </a:p>
          <a:p>
            <a:r>
              <a:rPr lang="da-D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uskyldige</a:t>
            </a:r>
          </a:p>
          <a:p>
            <a:r>
              <a:rPr lang="da-D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væsn</a:t>
            </a:r>
            <a:r>
              <a:rPr lang="da-DK" sz="2400" dirty="0" smtClean="0"/>
              <a:t>er </a:t>
            </a:r>
            <a:endParaRPr lang="da-DK" sz="2400" dirty="0"/>
          </a:p>
        </p:txBody>
      </p:sp>
    </p:spTree>
  </p:cSld>
  <p:clrMapOvr>
    <a:masterClrMapping/>
  </p:clrMapOvr>
  <p:transition advClick="0" advTm="10000"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Computerkaff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340768"/>
            <a:ext cx="3539801" cy="4716785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51520" y="6068888"/>
            <a:ext cx="3816424" cy="1752600"/>
          </a:xfrm>
        </p:spPr>
        <p:txBody>
          <a:bodyPr>
            <a:normAutofit/>
          </a:bodyPr>
          <a:lstStyle/>
          <a:p>
            <a:r>
              <a:rPr lang="da-D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Noget at drikke?</a:t>
            </a:r>
            <a:endParaRPr lang="da-DK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Billede 3" descr="Mælk til misser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980728"/>
            <a:ext cx="4465576" cy="5688633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324544" y="-459432"/>
            <a:ext cx="4608512" cy="1828800"/>
          </a:xfrm>
        </p:spPr>
        <p:txBody>
          <a:bodyPr/>
          <a:lstStyle/>
          <a:p>
            <a:r>
              <a:rPr lang="da-DK" dirty="0" smtClean="0"/>
              <a:t>Ekstra  goder</a:t>
            </a:r>
            <a:endParaRPr lang="da-DK" dirty="0"/>
          </a:p>
        </p:txBody>
      </p:sp>
    </p:spTree>
  </p:cSld>
  <p:clrMapOvr>
    <a:masterClrMapping/>
  </p:clrMapOvr>
  <p:transition advClick="0" advTm="10000"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043608" y="1988840"/>
            <a:ext cx="7854696" cy="1752600"/>
          </a:xfrm>
        </p:spPr>
        <p:txBody>
          <a:bodyPr>
            <a:normAutofit/>
          </a:bodyPr>
          <a:lstStyle/>
          <a:p>
            <a:r>
              <a:rPr lang="da-D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Dyre tryghed</a:t>
            </a:r>
            <a:endParaRPr lang="da-D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Billede 6" descr="Dyre trygh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2564904"/>
            <a:ext cx="5284959" cy="39600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Billede 4" descr="Abeskønne lækkeri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92843">
            <a:off x="864172" y="1216795"/>
            <a:ext cx="3216916" cy="4896544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-315416"/>
            <a:ext cx="7851648" cy="1828800"/>
          </a:xfrm>
        </p:spPr>
        <p:txBody>
          <a:bodyPr/>
          <a:lstStyle/>
          <a:p>
            <a:r>
              <a:rPr lang="da-DK" dirty="0" smtClean="0"/>
              <a:t>Om at have det rigtig godt</a:t>
            </a:r>
            <a:endParaRPr lang="da-DK" dirty="0"/>
          </a:p>
        </p:txBody>
      </p:sp>
      <p:sp>
        <p:nvSpPr>
          <p:cNvPr id="8" name="Tekstboks 7"/>
          <p:cNvSpPr txBox="1"/>
          <p:nvPr/>
        </p:nvSpPr>
        <p:spPr>
          <a:xfrm rot="1100388">
            <a:off x="151517" y="5990962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Lækker mad</a:t>
            </a:r>
            <a:endParaRPr lang="da-D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0000"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gern som lynfotogra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484784"/>
            <a:ext cx="7674537" cy="5078176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476672" y="-387424"/>
            <a:ext cx="7851648" cy="1828800"/>
          </a:xfrm>
        </p:spPr>
        <p:txBody>
          <a:bodyPr/>
          <a:lstStyle/>
          <a:p>
            <a:r>
              <a:rPr lang="da-DK" dirty="0" smtClean="0"/>
              <a:t>Smil til fotografen</a:t>
            </a:r>
            <a:endParaRPr lang="da-DK" dirty="0"/>
          </a:p>
        </p:txBody>
      </p:sp>
    </p:spTree>
  </p:cSld>
  <p:clrMapOvr>
    <a:masterClrMapping/>
  </p:clrMapOvr>
  <p:transition advClick="0" advTm="10000"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3608" y="-531440"/>
            <a:ext cx="3855712" cy="1828800"/>
          </a:xfrm>
        </p:spPr>
        <p:txBody>
          <a:bodyPr/>
          <a:lstStyle/>
          <a:p>
            <a:r>
              <a:rPr lang="da-DK" dirty="0" smtClean="0"/>
              <a:t>Barsk humor</a:t>
            </a:r>
            <a:endParaRPr lang="da-DK" dirty="0"/>
          </a:p>
        </p:txBody>
      </p:sp>
      <p:pic>
        <p:nvPicPr>
          <p:cNvPr id="4" name="Billede 3" descr="Frølår serve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340768"/>
            <a:ext cx="7128792" cy="529928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advClick="0" advTm="10000"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løb">
  <a:themeElements>
    <a:clrScheme name="Forløb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orløb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rløb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827</TotalTime>
  <Words>193</Words>
  <Application>Microsoft Office PowerPoint</Application>
  <PresentationFormat>Skærmshow (4:3)</PresentationFormat>
  <Paragraphs>42</Paragraphs>
  <Slides>11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11</vt:i4>
      </vt:variant>
    </vt:vector>
  </HeadingPairs>
  <TitlesOfParts>
    <vt:vector size="12" baseType="lpstr">
      <vt:lpstr>Forløb</vt:lpstr>
      <vt:lpstr>Sjove billeder</vt:lpstr>
      <vt:lpstr>Humør hilsner</vt:lpstr>
      <vt:lpstr>Arbejd´s skadede patienter</vt:lpstr>
      <vt:lpstr>Her skal hjælp til</vt:lpstr>
      <vt:lpstr>Inderlig Bøn</vt:lpstr>
      <vt:lpstr>Ekstra  goder</vt:lpstr>
      <vt:lpstr>Om at have det rigtig godt</vt:lpstr>
      <vt:lpstr>Smil til fotografen</vt:lpstr>
      <vt:lpstr>Barsk humor</vt:lpstr>
      <vt:lpstr>Tak for kikket </vt:lpstr>
      <vt:lpstr>Teknikkens forunderlige verden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Sjove billeder</dc:title>
  <dc:creator>Marion Nanna Burrell</dc:creator>
  <cp:lastModifiedBy>Marion Nanna Burrell</cp:lastModifiedBy>
  <cp:revision>131</cp:revision>
  <dcterms:created xsi:type="dcterms:W3CDTF">2013-09-23T21:30:00Z</dcterms:created>
  <dcterms:modified xsi:type="dcterms:W3CDTF">2020-04-14T13:13:26Z</dcterms:modified>
</cp:coreProperties>
</file>