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0" r:id="rId3"/>
    <p:sldId id="271" r:id="rId4"/>
    <p:sldId id="257" r:id="rId5"/>
    <p:sldId id="258" r:id="rId6"/>
    <p:sldId id="259" r:id="rId7"/>
    <p:sldId id="273" r:id="rId8"/>
    <p:sldId id="260" r:id="rId9"/>
    <p:sldId id="262" r:id="rId10"/>
    <p:sldId id="272" r:id="rId11"/>
    <p:sldId id="268" r:id="rId12"/>
    <p:sldId id="265" r:id="rId13"/>
    <p:sldId id="263" r:id="rId14"/>
    <p:sldId id="276" r:id="rId15"/>
    <p:sldId id="274" r:id="rId16"/>
    <p:sldId id="275" r:id="rId17"/>
    <p:sldId id="267" r:id="rId18"/>
    <p:sldId id="266" r:id="rId19"/>
    <p:sldId id="261" r:id="rId20"/>
    <p:sldId id="269" r:id="rId2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BF090D"/>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58" d="100"/>
          <a:sy n="58" d="100"/>
        </p:scale>
        <p:origin x="-116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BD500-46F2-4187-A3FC-16B0E2E8961A}" type="datetimeFigureOut">
              <a:rPr lang="da-DK" smtClean="0"/>
              <a:pPr/>
              <a:t>18-08-2023</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2D03B-2D35-4176-B92A-91B69D327E16}"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32E2D03B-2D35-4176-B92A-91B69D327E16}" type="slidenum">
              <a:rPr lang="da-DK" smtClean="0"/>
              <a:pPr/>
              <a:t>1</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9"/>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9"/>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35CB8AA6-5769-4BFC-882E-E39D9CB5315C}" type="datetimeFigureOut">
              <a:rPr lang="da-DK" smtClean="0"/>
              <a:pPr/>
              <a:t>18-08-2023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E0B7F11-E6DE-4554-9732-4392559B2B1D}" type="slidenum">
              <a:rPr lang="da-DK" smtClean="0"/>
              <a:pPr/>
              <a:t>‹nr.›</a:t>
            </a:fld>
            <a:endParaRPr lang="da-DK"/>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1000" b="-11000"/>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8AA6-5769-4BFC-882E-E39D9CB5315C}" type="datetimeFigureOut">
              <a:rPr lang="da-DK" smtClean="0"/>
              <a:pPr/>
              <a:t>18-08-2023</a:t>
            </a:fld>
            <a:endParaRPr lang="da-DK"/>
          </a:p>
        </p:txBody>
      </p:sp>
      <p:sp>
        <p:nvSpPr>
          <p:cNvPr id="5" name="Pladsholder til sidefod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B7F11-E6DE-4554-9732-4392559B2B1D}"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75656" y="260648"/>
            <a:ext cx="5724128" cy="1143000"/>
          </a:xfrm>
        </p:spPr>
        <p:txBody>
          <a:bodyPr>
            <a:normAutofit/>
          </a:bodyPr>
          <a:lstStyle/>
          <a:p>
            <a:pPr algn="l"/>
            <a:r>
              <a:rPr lang="da-DK" sz="6600" dirty="0" smtClean="0">
                <a:solidFill>
                  <a:srgbClr val="FF3399"/>
                </a:solidFill>
                <a:effectLst>
                  <a:outerShdw blurRad="38100" dist="38100" dir="2700000" algn="tl">
                    <a:srgbClr val="000000">
                      <a:alpha val="43137"/>
                    </a:srgbClr>
                  </a:outerShdw>
                </a:effectLst>
                <a:latin typeface="Copperplate Gothic Light" pitchFamily="34" charset="0"/>
              </a:rPr>
              <a:t>Mine</a:t>
            </a:r>
            <a:r>
              <a:rPr lang="da-DK" sz="6600" b="1" dirty="0" smtClean="0">
                <a:solidFill>
                  <a:srgbClr val="FF3399"/>
                </a:solidFill>
                <a:effectLst>
                  <a:outerShdw blurRad="38100" dist="38100" dir="2700000" algn="tl">
                    <a:srgbClr val="000000">
                      <a:alpha val="43137"/>
                    </a:srgbClr>
                  </a:outerShdw>
                </a:effectLst>
                <a:latin typeface="Copperplate Gothic Light" pitchFamily="34" charset="0"/>
              </a:rPr>
              <a:t> </a:t>
            </a:r>
            <a:r>
              <a:rPr lang="da-DK" sz="6600" dirty="0" smtClean="0">
                <a:solidFill>
                  <a:srgbClr val="FF3399"/>
                </a:solidFill>
                <a:effectLst>
                  <a:outerShdw blurRad="38100" dist="38100" dir="2700000" algn="tl">
                    <a:srgbClr val="000000">
                      <a:alpha val="43137"/>
                    </a:srgbClr>
                  </a:outerShdw>
                </a:effectLst>
                <a:latin typeface="Copperplate Gothic Light" pitchFamily="34" charset="0"/>
              </a:rPr>
              <a:t>roser</a:t>
            </a:r>
            <a:endParaRPr lang="da-DK" sz="6600" dirty="0">
              <a:solidFill>
                <a:srgbClr val="FF3399"/>
              </a:solidFill>
              <a:effectLst>
                <a:outerShdw blurRad="38100" dist="38100" dir="2700000" algn="tl">
                  <a:srgbClr val="000000">
                    <a:alpha val="43137"/>
                  </a:srgbClr>
                </a:outerShdw>
              </a:effectLst>
              <a:latin typeface="Copperplate Gothic Light" pitchFamily="34" charset="0"/>
            </a:endParaRPr>
          </a:p>
        </p:txBody>
      </p:sp>
      <p:pic>
        <p:nvPicPr>
          <p:cNvPr id="6" name="Billede 5" descr="Min egen rose.jpg"/>
          <p:cNvPicPr>
            <a:picLocks noChangeAspect="1"/>
          </p:cNvPicPr>
          <p:nvPr/>
        </p:nvPicPr>
        <p:blipFill>
          <a:blip r:embed="rId4" cstate="print"/>
          <a:stretch>
            <a:fillRect/>
          </a:stretch>
        </p:blipFill>
        <p:spPr>
          <a:xfrm>
            <a:off x="4067944" y="2276872"/>
            <a:ext cx="3582172" cy="3568675"/>
          </a:xfrm>
          <a:prstGeom prst="rect">
            <a:avLst/>
          </a:prstGeom>
          <a:ln/>
        </p:spPr>
        <p:style>
          <a:lnRef idx="0">
            <a:schemeClr val="dk1"/>
          </a:lnRef>
          <a:fillRef idx="3">
            <a:schemeClr val="dk1"/>
          </a:fillRef>
          <a:effectRef idx="3">
            <a:schemeClr val="dk1"/>
          </a:effectRef>
          <a:fontRef idx="minor">
            <a:schemeClr val="lt1"/>
          </a:fontRef>
        </p:style>
      </p:pic>
      <p:sp>
        <p:nvSpPr>
          <p:cNvPr id="5" name="Pladsholder til indhold 4"/>
          <p:cNvSpPr>
            <a:spLocks noGrp="1"/>
          </p:cNvSpPr>
          <p:nvPr>
            <p:ph idx="1"/>
          </p:nvPr>
        </p:nvSpPr>
        <p:spPr>
          <a:xfrm>
            <a:off x="179512" y="1700809"/>
            <a:ext cx="8229600" cy="3888432"/>
          </a:xfrm>
        </p:spPr>
        <p:txBody>
          <a:bodyPr>
            <a:normAutofit/>
          </a:bodyPr>
          <a:lstStyle/>
          <a:p>
            <a:pPr>
              <a:buNone/>
            </a:pPr>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Jeg elsker alle blomster,  </a:t>
            </a:r>
          </a:p>
          <a:p>
            <a:pPr>
              <a:buNone/>
            </a:pPr>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men aller mest roser</a:t>
            </a:r>
          </a:p>
          <a:p>
            <a:pPr>
              <a:buNone/>
            </a:pPr>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Roser er aldrig ens</a:t>
            </a:r>
          </a:p>
          <a:p>
            <a:pPr>
              <a:buNone/>
            </a:pPr>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men er lige så </a:t>
            </a:r>
          </a:p>
          <a:p>
            <a:pPr>
              <a:buNone/>
            </a:pPr>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forskellige</a:t>
            </a:r>
          </a:p>
          <a:p>
            <a:pPr>
              <a:buNone/>
            </a:pPr>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som  os mennesker</a:t>
            </a:r>
          </a:p>
          <a:p>
            <a:pPr>
              <a:buNone/>
            </a:pPr>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Det er hvad der gør </a:t>
            </a:r>
          </a:p>
          <a:p>
            <a:pPr>
              <a:buNone/>
            </a:pPr>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dem så fascinerende</a:t>
            </a:r>
          </a:p>
          <a:p>
            <a:pPr>
              <a:buNone/>
            </a:pPr>
            <a:endParaRPr lang="da-DK" dirty="0">
              <a:solidFill>
                <a:srgbClr val="00B0F0"/>
              </a:solidFill>
              <a:effectLst>
                <a:outerShdw blurRad="38100" dist="38100" dir="2700000" algn="tl">
                  <a:srgbClr val="000000">
                    <a:alpha val="43137"/>
                  </a:srgbClr>
                </a:outerShdw>
              </a:effectLst>
              <a:latin typeface="Copperplate Gothic Light" pitchFamily="34" charset="0"/>
            </a:endParaRPr>
          </a:p>
        </p:txBody>
      </p:sp>
      <p:sp>
        <p:nvSpPr>
          <p:cNvPr id="7" name="Tekstboks 6"/>
          <p:cNvSpPr txBox="1"/>
          <p:nvPr/>
        </p:nvSpPr>
        <p:spPr>
          <a:xfrm>
            <a:off x="1835696" y="5842337"/>
            <a:ext cx="5904656" cy="1015663"/>
          </a:xfrm>
          <a:prstGeom prst="rect">
            <a:avLst/>
          </a:prstGeom>
          <a:noFill/>
        </p:spPr>
        <p:txBody>
          <a:bodyPr wrap="square" rtlCol="0">
            <a:spAutoFit/>
          </a:bodyPr>
          <a:lstStyle/>
          <a:p>
            <a:pPr algn="r"/>
            <a:r>
              <a:rPr lang="da-DK" sz="2000" dirty="0" smtClean="0">
                <a:solidFill>
                  <a:srgbClr val="00B0F0"/>
                </a:solidFill>
                <a:effectLst>
                  <a:outerShdw blurRad="38100" dist="38100" dir="2700000" algn="tl">
                    <a:srgbClr val="000000">
                      <a:alpha val="43137"/>
                    </a:srgbClr>
                  </a:outerShdw>
                </a:effectLst>
                <a:latin typeface="Copperplate Gothic Light" pitchFamily="34" charset="0"/>
              </a:rPr>
              <a:t>Denne rose var min første og sidste rose jeg selv har frem dyrket på altanen</a:t>
            </a:r>
          </a:p>
          <a:p>
            <a:pPr algn="r"/>
            <a:r>
              <a:rPr lang="da-DK" sz="2000" dirty="0" smtClean="0">
                <a:solidFill>
                  <a:srgbClr val="00B0F0"/>
                </a:solidFill>
                <a:effectLst>
                  <a:outerShdw blurRad="38100" dist="38100" dir="2700000" algn="tl">
                    <a:srgbClr val="000000">
                      <a:alpha val="43137"/>
                    </a:srgbClr>
                  </a:outerShdw>
                </a:effectLst>
                <a:latin typeface="Copperplate Gothic Light" pitchFamily="34" charset="0"/>
              </a:rPr>
              <a:t>Den var ikke i stand til at overvintre der</a:t>
            </a:r>
            <a:endParaRPr lang="da-DK" sz="2000" dirty="0"/>
          </a:p>
        </p:txBody>
      </p:sp>
    </p:spTree>
  </p:cSld>
  <p:clrMapOvr>
    <a:masterClrMapping/>
  </p:clrMapOvr>
  <p:transition>
    <p:sndAc>
      <p:stSnd>
        <p:snd r:embed="rId3" name="Tear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descr="Dreje rose.jpg"/>
          <p:cNvPicPr>
            <a:picLocks noGrp="1" noChangeAspect="1"/>
          </p:cNvPicPr>
          <p:nvPr>
            <p:ph idx="1"/>
          </p:nvPr>
        </p:nvPicPr>
        <p:blipFill>
          <a:blip r:embed="rId2" cstate="print"/>
          <a:stretch>
            <a:fillRect/>
          </a:stretch>
        </p:blipFill>
        <p:spPr>
          <a:xfrm rot="20530157">
            <a:off x="2173240" y="3242306"/>
            <a:ext cx="3281876" cy="3189841"/>
          </a:xfrm>
          <a:effectLst>
            <a:outerShdw blurRad="50800" dist="38100" dir="2700000" algn="tl" rotWithShape="0">
              <a:prstClr val="black">
                <a:alpha val="40000"/>
              </a:prstClr>
            </a:outerShdw>
          </a:effectLst>
        </p:spPr>
      </p:pic>
      <p:pic>
        <p:nvPicPr>
          <p:cNvPr id="6" name="Billede 5" descr="Stribet rose.jpg"/>
          <p:cNvPicPr>
            <a:picLocks noChangeAspect="1"/>
          </p:cNvPicPr>
          <p:nvPr/>
        </p:nvPicPr>
        <p:blipFill>
          <a:blip r:embed="rId3" cstate="print"/>
          <a:stretch>
            <a:fillRect/>
          </a:stretch>
        </p:blipFill>
        <p:spPr>
          <a:xfrm rot="1577573">
            <a:off x="510181" y="845947"/>
            <a:ext cx="3020328" cy="3008947"/>
          </a:xfrm>
          <a:prstGeom prst="rect">
            <a:avLst/>
          </a:prstGeom>
          <a:effectLst>
            <a:outerShdw blurRad="50800" dist="38100" dir="8100000" algn="tr" rotWithShape="0">
              <a:prstClr val="black">
                <a:alpha val="40000"/>
              </a:prstClr>
            </a:outerShdw>
          </a:effectLst>
        </p:spPr>
      </p:pic>
      <p:pic>
        <p:nvPicPr>
          <p:cNvPr id="5" name="Billede 4" descr="Lukker øjet for virkeligheden.jpg"/>
          <p:cNvPicPr>
            <a:picLocks noChangeAspect="1"/>
          </p:cNvPicPr>
          <p:nvPr/>
        </p:nvPicPr>
        <p:blipFill>
          <a:blip r:embed="rId4" cstate="print"/>
          <a:stretch>
            <a:fillRect/>
          </a:stretch>
        </p:blipFill>
        <p:spPr>
          <a:xfrm>
            <a:off x="4788024" y="1268760"/>
            <a:ext cx="3093483" cy="2808312"/>
          </a:xfrm>
          <a:prstGeom prst="rect">
            <a:avLst/>
          </a:prstGeom>
          <a:effectLst>
            <a:outerShdw blurRad="50800" dist="38100" dir="8100000" algn="tr" rotWithShape="0">
              <a:prstClr val="black">
                <a:alpha val="40000"/>
              </a:prstClr>
            </a:outerShdw>
          </a:effectLst>
        </p:spPr>
      </p:pic>
      <p:sp>
        <p:nvSpPr>
          <p:cNvPr id="2" name="Titel 1"/>
          <p:cNvSpPr>
            <a:spLocks noGrp="1"/>
          </p:cNvSpPr>
          <p:nvPr>
            <p:ph type="title"/>
          </p:nvPr>
        </p:nvSpPr>
        <p:spPr>
          <a:xfrm>
            <a:off x="323528" y="260648"/>
            <a:ext cx="8229600" cy="1143000"/>
          </a:xfrm>
        </p:spPr>
        <p:txBody>
          <a:bodyPr>
            <a:normAutofit/>
          </a:bodyPr>
          <a:lstStyle/>
          <a:p>
            <a:r>
              <a:rPr lang="da-DK" sz="5400" dirty="0" smtClean="0">
                <a:solidFill>
                  <a:srgbClr val="FF3399"/>
                </a:solidFill>
                <a:effectLst>
                  <a:outerShdw blurRad="38100" dist="38100" dir="2700000" algn="tl">
                    <a:srgbClr val="000000">
                      <a:alpha val="43137"/>
                    </a:srgbClr>
                  </a:outerShdw>
                </a:effectLst>
                <a:latin typeface="Copperplate Gothic Light" pitchFamily="34" charset="0"/>
              </a:rPr>
              <a:t>Forskellige roser</a:t>
            </a:r>
            <a:endParaRPr lang="da-DK" sz="5400" dirty="0"/>
          </a:p>
        </p:txBody>
      </p:sp>
      <p:sp>
        <p:nvSpPr>
          <p:cNvPr id="7" name="Tekstboks 6"/>
          <p:cNvSpPr txBox="1"/>
          <p:nvPr/>
        </p:nvSpPr>
        <p:spPr>
          <a:xfrm>
            <a:off x="5508104" y="4149080"/>
            <a:ext cx="2664296" cy="707886"/>
          </a:xfrm>
          <a:prstGeom prst="rect">
            <a:avLst/>
          </a:prstGeom>
          <a:noFill/>
        </p:spPr>
        <p:txBody>
          <a:bodyPr wrap="square" rtlCol="0">
            <a:spAutoFit/>
          </a:bodyPr>
          <a:lstStyle/>
          <a:p>
            <a:r>
              <a:rPr lang="da-DK" sz="2000" dirty="0" smtClean="0">
                <a:solidFill>
                  <a:srgbClr val="00B0F0"/>
                </a:solidFill>
                <a:effectLst>
                  <a:outerShdw blurRad="38100" dist="38100" dir="2700000" algn="tl">
                    <a:srgbClr val="000000">
                      <a:alpha val="43137"/>
                    </a:srgbClr>
                  </a:outerShdw>
                </a:effectLst>
                <a:latin typeface="Copperplate Gothic Light" pitchFamily="34" charset="0"/>
              </a:rPr>
              <a:t>Lukker øjet for virkeligheden</a:t>
            </a:r>
            <a:endParaRPr lang="da-DK" sz="2000" dirty="0"/>
          </a:p>
        </p:txBody>
      </p:sp>
      <p:sp>
        <p:nvSpPr>
          <p:cNvPr id="8" name="Tekstboks 7"/>
          <p:cNvSpPr txBox="1"/>
          <p:nvPr/>
        </p:nvSpPr>
        <p:spPr>
          <a:xfrm>
            <a:off x="4572000" y="6150114"/>
            <a:ext cx="4032448" cy="707886"/>
          </a:xfrm>
          <a:prstGeom prst="rect">
            <a:avLst/>
          </a:prstGeom>
          <a:noFill/>
        </p:spPr>
        <p:txBody>
          <a:bodyPr wrap="square" rtlCol="0">
            <a:spAutoFit/>
          </a:bodyPr>
          <a:lstStyle/>
          <a:p>
            <a:r>
              <a:rPr lang="da-DK" sz="2000" dirty="0" smtClean="0">
                <a:solidFill>
                  <a:srgbClr val="00B0F0"/>
                </a:solidFill>
                <a:effectLst>
                  <a:outerShdw blurRad="38100" dist="38100" dir="2700000" algn="tl">
                    <a:srgbClr val="000000">
                      <a:alpha val="43137"/>
                    </a:srgbClr>
                  </a:outerShdw>
                </a:effectLst>
                <a:latin typeface="Copperplate Gothic Light" pitchFamily="34" charset="0"/>
              </a:rPr>
              <a:t>Drejer sig efter hvilken </a:t>
            </a:r>
          </a:p>
          <a:p>
            <a:r>
              <a:rPr lang="da-DK" sz="2000" dirty="0" smtClean="0">
                <a:solidFill>
                  <a:srgbClr val="00B0F0"/>
                </a:solidFill>
                <a:effectLst>
                  <a:outerShdw blurRad="38100" dist="38100" dir="2700000" algn="tl">
                    <a:srgbClr val="000000">
                      <a:alpha val="43137"/>
                    </a:srgbClr>
                  </a:outerShdw>
                </a:effectLst>
                <a:latin typeface="Copperplate Gothic Light" pitchFamily="34" charset="0"/>
              </a:rPr>
              <a:t>vej  vinden blæser</a:t>
            </a:r>
            <a:endParaRPr lang="da-DK" sz="2000" dirty="0"/>
          </a:p>
        </p:txBody>
      </p:sp>
      <p:sp>
        <p:nvSpPr>
          <p:cNvPr id="9" name="Tekstboks 8"/>
          <p:cNvSpPr txBox="1"/>
          <p:nvPr/>
        </p:nvSpPr>
        <p:spPr>
          <a:xfrm>
            <a:off x="251520" y="3573016"/>
            <a:ext cx="1800200" cy="3046988"/>
          </a:xfrm>
          <a:prstGeom prst="rect">
            <a:avLst/>
          </a:prstGeom>
          <a:noFill/>
        </p:spPr>
        <p:txBody>
          <a:bodyPr wrap="square" rtlCol="0">
            <a:spAutoFit/>
          </a:bodyPr>
          <a:lstStyle/>
          <a:p>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Den farve man er født med er ikke en fejlfave, men en variant</a:t>
            </a:r>
            <a:endParaRPr lang="da-DK" sz="24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0"/>
            <a:ext cx="7772400" cy="1470025"/>
          </a:xfrm>
        </p:spPr>
        <p:txBody>
          <a:bodyPr/>
          <a:lstStyle/>
          <a:p>
            <a:r>
              <a:rPr lang="da-DK" dirty="0" smtClean="0">
                <a:solidFill>
                  <a:srgbClr val="FF3399"/>
                </a:solidFill>
                <a:effectLst>
                  <a:outerShdw blurRad="38100" dist="38100" dir="2700000" algn="tl">
                    <a:srgbClr val="000000">
                      <a:alpha val="43137"/>
                    </a:srgbClr>
                  </a:outerShdw>
                </a:effectLst>
                <a:latin typeface="Copperplate Gothic Light" pitchFamily="34" charset="0"/>
              </a:rPr>
              <a:t>Rød rose</a:t>
            </a:r>
            <a:endParaRPr lang="da-DK" dirty="0"/>
          </a:p>
        </p:txBody>
      </p:sp>
      <p:sp>
        <p:nvSpPr>
          <p:cNvPr id="3" name="Undertitel 2"/>
          <p:cNvSpPr>
            <a:spLocks noGrp="1"/>
          </p:cNvSpPr>
          <p:nvPr>
            <p:ph type="subTitle" idx="1"/>
          </p:nvPr>
        </p:nvSpPr>
        <p:spPr>
          <a:xfrm>
            <a:off x="1043608" y="1196752"/>
            <a:ext cx="6400800" cy="1752600"/>
          </a:xfrm>
        </p:spPr>
        <p:txBody>
          <a:bodyPr/>
          <a:lstStyle/>
          <a:p>
            <a:r>
              <a:rPr lang="da-DK" dirty="0" smtClean="0">
                <a:solidFill>
                  <a:srgbClr val="00B0F0"/>
                </a:solidFill>
                <a:effectLst>
                  <a:outerShdw blurRad="38100" dist="38100" dir="2700000" algn="tl">
                    <a:srgbClr val="000000">
                      <a:alpha val="43137"/>
                    </a:srgbClr>
                  </a:outerShdw>
                </a:effectLst>
                <a:latin typeface="Copperplate Gothic Light" pitchFamily="34" charset="0"/>
              </a:rPr>
              <a:t>Den helt rigtige røde rose</a:t>
            </a:r>
            <a:endParaRPr lang="da-DK" dirty="0"/>
          </a:p>
        </p:txBody>
      </p:sp>
      <p:pic>
        <p:nvPicPr>
          <p:cNvPr id="4" name="Billede 3" descr="Rigitig rød.jpg"/>
          <p:cNvPicPr>
            <a:picLocks noChangeAspect="1"/>
          </p:cNvPicPr>
          <p:nvPr/>
        </p:nvPicPr>
        <p:blipFill>
          <a:blip r:embed="rId2" cstate="print"/>
          <a:stretch>
            <a:fillRect/>
          </a:stretch>
        </p:blipFill>
        <p:spPr>
          <a:xfrm>
            <a:off x="1763688" y="1988840"/>
            <a:ext cx="5040560" cy="4490575"/>
          </a:xfrm>
          <a:prstGeom prst="rect">
            <a:avLst/>
          </a:prstGeom>
        </p:spPr>
        <p:style>
          <a:lnRef idx="0">
            <a:schemeClr val="accent6"/>
          </a:lnRef>
          <a:fillRef idx="3">
            <a:schemeClr val="accent6"/>
          </a:fillRef>
          <a:effectRef idx="3">
            <a:schemeClr val="accent6"/>
          </a:effectRef>
          <a:fontRef idx="minor">
            <a:schemeClr val="lt1"/>
          </a:fontRef>
        </p:style>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0"/>
            <a:ext cx="8229600" cy="1143000"/>
          </a:xfrm>
        </p:spPr>
        <p:txBody>
          <a:bodyPr>
            <a:normAutofit/>
          </a:bodyPr>
          <a:lstStyle/>
          <a:p>
            <a:r>
              <a:rPr lang="da-DK" sz="5400" dirty="0" smtClean="0">
                <a:solidFill>
                  <a:srgbClr val="FF3399"/>
                </a:solidFill>
                <a:effectLst>
                  <a:outerShdw blurRad="38100" dist="38100" dir="2700000" algn="tl">
                    <a:srgbClr val="000000">
                      <a:alpha val="43137"/>
                    </a:srgbClr>
                  </a:outerShdw>
                </a:effectLst>
                <a:latin typeface="Copperplate Gothic Light" pitchFamily="34" charset="0"/>
              </a:rPr>
              <a:t>Fræk rose</a:t>
            </a:r>
            <a:endParaRPr lang="da-DK" sz="5400" dirty="0">
              <a:effectLst>
                <a:outerShdw blurRad="38100" dist="38100" dir="2700000" algn="tl">
                  <a:srgbClr val="000000">
                    <a:alpha val="43137"/>
                  </a:srgbClr>
                </a:outerShdw>
              </a:effectLst>
            </a:endParaRPr>
          </a:p>
        </p:txBody>
      </p:sp>
      <p:sp>
        <p:nvSpPr>
          <p:cNvPr id="3" name="Pladsholder til indhold 2"/>
          <p:cNvSpPr>
            <a:spLocks noGrp="1"/>
          </p:cNvSpPr>
          <p:nvPr>
            <p:ph idx="1"/>
          </p:nvPr>
        </p:nvSpPr>
        <p:spPr>
          <a:xfrm>
            <a:off x="179512" y="1196752"/>
            <a:ext cx="8229600" cy="4525963"/>
          </a:xfrm>
        </p:spPr>
        <p:txBody>
          <a:bodyPr/>
          <a:lstStyle/>
          <a:p>
            <a:pPr>
              <a:buNone/>
            </a:pPr>
            <a:r>
              <a:rPr lang="da-DK" dirty="0" smtClean="0">
                <a:solidFill>
                  <a:srgbClr val="00B0F0"/>
                </a:solidFill>
                <a:effectLst>
                  <a:outerShdw blurRad="38100" dist="38100" dir="2700000" algn="tl">
                    <a:srgbClr val="000000">
                      <a:alpha val="43137"/>
                    </a:srgbClr>
                  </a:outerShdw>
                </a:effectLst>
                <a:latin typeface="Copperplate Gothic Light" pitchFamily="34" charset="0"/>
              </a:rPr>
              <a:t>Jeg synes rosen her er rigtig fræk</a:t>
            </a:r>
          </a:p>
          <a:p>
            <a:pPr>
              <a:buNone/>
            </a:pPr>
            <a:r>
              <a:rPr lang="da-DK" dirty="0" smtClean="0">
                <a:solidFill>
                  <a:srgbClr val="00B0F0"/>
                </a:solidFill>
                <a:effectLst>
                  <a:outerShdw blurRad="38100" dist="38100" dir="2700000" algn="tl">
                    <a:srgbClr val="000000">
                      <a:alpha val="43137"/>
                    </a:srgbClr>
                  </a:outerShdw>
                </a:effectLst>
                <a:latin typeface="Copperplate Gothic Light" pitchFamily="34" charset="0"/>
              </a:rPr>
              <a:t>Han breder sig helt ud</a:t>
            </a:r>
          </a:p>
          <a:p>
            <a:pPr>
              <a:buNone/>
            </a:pPr>
            <a:r>
              <a:rPr lang="da-DK" dirty="0">
                <a:solidFill>
                  <a:srgbClr val="00B0F0"/>
                </a:solidFill>
                <a:effectLst>
                  <a:outerShdw blurRad="38100" dist="38100" dir="2700000" algn="tl">
                    <a:srgbClr val="000000">
                      <a:alpha val="43137"/>
                    </a:srgbClr>
                  </a:outerShdw>
                </a:effectLst>
                <a:latin typeface="Copperplate Gothic Light" pitchFamily="34" charset="0"/>
              </a:rPr>
              <a:t>f</a:t>
            </a:r>
            <a:r>
              <a:rPr lang="da-DK" dirty="0" smtClean="0">
                <a:solidFill>
                  <a:srgbClr val="00B0F0"/>
                </a:solidFill>
                <a:effectLst>
                  <a:outerShdw blurRad="38100" dist="38100" dir="2700000" algn="tl">
                    <a:srgbClr val="000000">
                      <a:alpha val="43137"/>
                    </a:srgbClr>
                  </a:outerShdw>
                </a:effectLst>
                <a:latin typeface="Copperplate Gothic Light" pitchFamily="34" charset="0"/>
              </a:rPr>
              <a:t>or at vise</a:t>
            </a:r>
          </a:p>
          <a:p>
            <a:pPr>
              <a:buNone/>
            </a:pPr>
            <a:r>
              <a:rPr lang="da-DK" dirty="0" smtClean="0">
                <a:solidFill>
                  <a:srgbClr val="00B0F0"/>
                </a:solidFill>
                <a:effectLst>
                  <a:outerShdw blurRad="38100" dist="38100" dir="2700000" algn="tl">
                    <a:srgbClr val="000000">
                      <a:alpha val="43137"/>
                    </a:srgbClr>
                  </a:outerShdw>
                </a:effectLst>
                <a:latin typeface="Copperplate Gothic Light" pitchFamily="34" charset="0"/>
              </a:rPr>
              <a:t>hvor flot </a:t>
            </a:r>
          </a:p>
          <a:p>
            <a:pPr>
              <a:buNone/>
            </a:pPr>
            <a:r>
              <a:rPr lang="da-DK" dirty="0" smtClean="0">
                <a:solidFill>
                  <a:srgbClr val="00B0F0"/>
                </a:solidFill>
                <a:effectLst>
                  <a:outerShdw blurRad="38100" dist="38100" dir="2700000" algn="tl">
                    <a:srgbClr val="000000">
                      <a:alpha val="43137"/>
                    </a:srgbClr>
                  </a:outerShdw>
                </a:effectLst>
                <a:latin typeface="Copperplate Gothic Light" pitchFamily="34" charset="0"/>
              </a:rPr>
              <a:t>en fyr </a:t>
            </a:r>
          </a:p>
          <a:p>
            <a:pPr>
              <a:buNone/>
            </a:pPr>
            <a:r>
              <a:rPr lang="da-DK" dirty="0" smtClean="0">
                <a:solidFill>
                  <a:srgbClr val="00B0F0"/>
                </a:solidFill>
                <a:effectLst>
                  <a:outerShdw blurRad="38100" dist="38100" dir="2700000" algn="tl">
                    <a:srgbClr val="000000">
                      <a:alpha val="43137"/>
                    </a:srgbClr>
                  </a:outerShdw>
                </a:effectLst>
                <a:latin typeface="Copperplate Gothic Light" pitchFamily="34" charset="0"/>
              </a:rPr>
              <a:t>han</a:t>
            </a:r>
          </a:p>
          <a:p>
            <a:pPr>
              <a:buNone/>
            </a:pPr>
            <a:r>
              <a:rPr lang="da-DK" dirty="0" smtClean="0">
                <a:solidFill>
                  <a:srgbClr val="00B0F0"/>
                </a:solidFill>
                <a:effectLst>
                  <a:outerShdw blurRad="38100" dist="38100" dir="2700000" algn="tl">
                    <a:srgbClr val="000000">
                      <a:alpha val="43137"/>
                    </a:srgbClr>
                  </a:outerShdw>
                </a:effectLst>
                <a:latin typeface="Copperplate Gothic Light" pitchFamily="34" charset="0"/>
              </a:rPr>
              <a:t>er</a:t>
            </a:r>
            <a:endParaRPr lang="da-DK" dirty="0"/>
          </a:p>
        </p:txBody>
      </p:sp>
      <p:pic>
        <p:nvPicPr>
          <p:cNvPr id="4" name="Billede 3" descr="Flottenheimerjpg.jpg"/>
          <p:cNvPicPr>
            <a:picLocks noChangeAspect="1"/>
          </p:cNvPicPr>
          <p:nvPr/>
        </p:nvPicPr>
        <p:blipFill>
          <a:blip r:embed="rId2" cstate="print"/>
          <a:stretch>
            <a:fillRect/>
          </a:stretch>
        </p:blipFill>
        <p:spPr>
          <a:xfrm>
            <a:off x="2627784" y="2348880"/>
            <a:ext cx="5184576" cy="4283180"/>
          </a:xfrm>
          <a:prstGeom prst="rect">
            <a:avLst/>
          </a:prstGeom>
          <a:effectLst>
            <a:outerShdw blurRad="50800" dist="38100" dir="5400000" algn="t"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Disney rose.jpg"/>
          <p:cNvPicPr>
            <a:picLocks noChangeAspect="1"/>
          </p:cNvPicPr>
          <p:nvPr/>
        </p:nvPicPr>
        <p:blipFill>
          <a:blip r:embed="rId2" cstate="print"/>
          <a:stretch>
            <a:fillRect/>
          </a:stretch>
        </p:blipFill>
        <p:spPr>
          <a:xfrm>
            <a:off x="3923928" y="2636912"/>
            <a:ext cx="3889817" cy="3816424"/>
          </a:xfrm>
          <a:prstGeom prst="rect">
            <a:avLst/>
          </a:prstGeom>
          <a:effectLst>
            <a:outerShdw blurRad="50800" dist="38100" dir="10800000" algn="r" rotWithShape="0">
              <a:prstClr val="black">
                <a:alpha val="40000"/>
              </a:prstClr>
            </a:outerShdw>
          </a:effectLst>
        </p:spPr>
      </p:pic>
      <p:sp>
        <p:nvSpPr>
          <p:cNvPr id="2" name="Titel 1"/>
          <p:cNvSpPr>
            <a:spLocks noGrp="1"/>
          </p:cNvSpPr>
          <p:nvPr>
            <p:ph type="ctrTitle"/>
          </p:nvPr>
        </p:nvSpPr>
        <p:spPr>
          <a:xfrm>
            <a:off x="323528" y="260648"/>
            <a:ext cx="7772400" cy="1470025"/>
          </a:xfrm>
        </p:spPr>
        <p:txBody>
          <a:bodyPr>
            <a:normAutofit/>
          </a:bodyPr>
          <a:lstStyle/>
          <a:p>
            <a:r>
              <a:rPr lang="da-DK" sz="6000" dirty="0" smtClean="0">
                <a:solidFill>
                  <a:srgbClr val="FF3399"/>
                </a:solidFill>
                <a:effectLst>
                  <a:outerShdw blurRad="38100" dist="38100" dir="2700000" algn="tl">
                    <a:srgbClr val="000000">
                      <a:alpha val="43137"/>
                    </a:srgbClr>
                  </a:outerShdw>
                </a:effectLst>
                <a:latin typeface="Copperplate Gothic Light" pitchFamily="34" charset="0"/>
              </a:rPr>
              <a:t>Disney rose</a:t>
            </a:r>
            <a:endParaRPr lang="da-DK" sz="6000" i="1" dirty="0">
              <a:effectLst>
                <a:outerShdw blurRad="38100" dist="38100" dir="2700000" algn="tl">
                  <a:srgbClr val="000000">
                    <a:alpha val="43137"/>
                  </a:srgbClr>
                </a:outerShdw>
              </a:effectLst>
            </a:endParaRPr>
          </a:p>
        </p:txBody>
      </p:sp>
      <p:sp>
        <p:nvSpPr>
          <p:cNvPr id="3" name="Undertitel 2"/>
          <p:cNvSpPr>
            <a:spLocks noGrp="1"/>
          </p:cNvSpPr>
          <p:nvPr>
            <p:ph type="subTitle" idx="1"/>
          </p:nvPr>
        </p:nvSpPr>
        <p:spPr>
          <a:xfrm>
            <a:off x="179512" y="2060848"/>
            <a:ext cx="8208912" cy="1752600"/>
          </a:xfrm>
        </p:spPr>
        <p:txBody>
          <a:bodyPr>
            <a:noAutofit/>
          </a:bodyPr>
          <a:lstStyle/>
          <a:p>
            <a:pPr algn="l"/>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Denne lille kække rose </a:t>
            </a:r>
          </a:p>
          <a:p>
            <a:pPr algn="l"/>
            <a:r>
              <a:rPr lang="da-DK" sz="2800" dirty="0">
                <a:solidFill>
                  <a:srgbClr val="00B0F0"/>
                </a:solidFill>
                <a:effectLst>
                  <a:outerShdw blurRad="38100" dist="38100" dir="2700000" algn="tl">
                    <a:srgbClr val="000000">
                      <a:alpha val="43137"/>
                    </a:srgbClr>
                  </a:outerShdw>
                </a:effectLst>
                <a:latin typeface="Copperplate Gothic Light" pitchFamily="34" charset="0"/>
              </a:rPr>
              <a:t>m</a:t>
            </a: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inder mig om en </a:t>
            </a:r>
          </a:p>
          <a:p>
            <a:pPr algn="l"/>
            <a:r>
              <a:rPr lang="da-DK" sz="2800" dirty="0">
                <a:solidFill>
                  <a:srgbClr val="00B0F0"/>
                </a:solidFill>
                <a:effectLst>
                  <a:outerShdw blurRad="38100" dist="38100" dir="2700000" algn="tl">
                    <a:srgbClr val="000000">
                      <a:alpha val="43137"/>
                    </a:srgbClr>
                  </a:outerShdw>
                </a:effectLst>
                <a:latin typeface="Copperplate Gothic Light" pitchFamily="34" charset="0"/>
              </a:rPr>
              <a:t>a</a:t>
            </a: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f blomsterne I </a:t>
            </a:r>
          </a:p>
          <a:p>
            <a:pPr algn="l"/>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Disneys tegne film</a:t>
            </a:r>
          </a:p>
          <a:p>
            <a:pPr algn="l"/>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Den  har den helt</a:t>
            </a:r>
          </a:p>
          <a:p>
            <a:pPr algn="l"/>
            <a:r>
              <a:rPr lang="da-DK" sz="2800" dirty="0">
                <a:solidFill>
                  <a:srgbClr val="00B0F0"/>
                </a:solidFill>
                <a:effectLst>
                  <a:outerShdw blurRad="38100" dist="38100" dir="2700000" algn="tl">
                    <a:srgbClr val="000000">
                      <a:alpha val="43137"/>
                    </a:srgbClr>
                  </a:outerShdw>
                </a:effectLst>
                <a:latin typeface="Copperplate Gothic Light" pitchFamily="34" charset="0"/>
              </a:rPr>
              <a:t>r</a:t>
            </a: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igtige Disney</a:t>
            </a:r>
          </a:p>
          <a:p>
            <a:pPr algn="l"/>
            <a:r>
              <a:rPr lang="da-DK" sz="2800" dirty="0">
                <a:solidFill>
                  <a:srgbClr val="00B0F0"/>
                </a:solidFill>
                <a:effectLst>
                  <a:outerShdw blurRad="38100" dist="38100" dir="2700000" algn="tl">
                    <a:srgbClr val="000000">
                      <a:alpha val="43137"/>
                    </a:srgbClr>
                  </a:outerShdw>
                </a:effectLst>
                <a:latin typeface="Copperplate Gothic Light" pitchFamily="34" charset="0"/>
              </a:rPr>
              <a:t>s</a:t>
            </a: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treg, synes jeg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descr="Ikke alle har lige god samvittighed.jpg"/>
          <p:cNvPicPr>
            <a:picLocks noGrp="1" noChangeAspect="1"/>
          </p:cNvPicPr>
          <p:nvPr>
            <p:ph idx="1"/>
          </p:nvPr>
        </p:nvPicPr>
        <p:blipFill>
          <a:blip r:embed="rId2" cstate="print"/>
          <a:stretch>
            <a:fillRect/>
          </a:stretch>
        </p:blipFill>
        <p:spPr>
          <a:xfrm>
            <a:off x="3131840" y="908720"/>
            <a:ext cx="4646644" cy="3484984"/>
          </a:xfrm>
          <a:effectLst>
            <a:glow rad="101600">
              <a:schemeClr val="accent3">
                <a:satMod val="175000"/>
                <a:alpha val="40000"/>
              </a:schemeClr>
            </a:glow>
            <a:outerShdw blurRad="50800" dist="38100" dir="10800000" algn="r" rotWithShape="0">
              <a:prstClr val="black">
                <a:alpha val="40000"/>
              </a:prstClr>
            </a:outerShdw>
          </a:effectLst>
        </p:spPr>
      </p:pic>
      <p:pic>
        <p:nvPicPr>
          <p:cNvPr id="5" name="Billede 4" descr="Påtagen mange fine lag men hjertet er sort.jpg"/>
          <p:cNvPicPr>
            <a:picLocks noChangeAspect="1"/>
          </p:cNvPicPr>
          <p:nvPr/>
        </p:nvPicPr>
        <p:blipFill>
          <a:blip r:embed="rId3" cstate="print"/>
          <a:stretch>
            <a:fillRect/>
          </a:stretch>
        </p:blipFill>
        <p:spPr>
          <a:xfrm rot="1713225">
            <a:off x="666086" y="2407253"/>
            <a:ext cx="3835230" cy="3763009"/>
          </a:xfrm>
          <a:prstGeom prst="rect">
            <a:avLst/>
          </a:prstGeom>
          <a:effectLst>
            <a:outerShdw blurRad="50800" dist="38100" dir="13500000" algn="br" rotWithShape="0">
              <a:prstClr val="black">
                <a:alpha val="40000"/>
              </a:prstClr>
            </a:outerShdw>
          </a:effectLst>
        </p:spPr>
      </p:pic>
      <p:sp>
        <p:nvSpPr>
          <p:cNvPr id="2" name="Titel 1"/>
          <p:cNvSpPr>
            <a:spLocks noGrp="1"/>
          </p:cNvSpPr>
          <p:nvPr>
            <p:ph type="title"/>
          </p:nvPr>
        </p:nvSpPr>
        <p:spPr>
          <a:xfrm>
            <a:off x="-1044624" y="-171400"/>
            <a:ext cx="8229600" cy="1143000"/>
          </a:xfrm>
        </p:spPr>
        <p:txBody>
          <a:bodyPr/>
          <a:lstStyle/>
          <a:p>
            <a:r>
              <a:rPr lang="da-DK" dirty="0" smtClean="0">
                <a:solidFill>
                  <a:srgbClr val="FF3399"/>
                </a:solidFill>
                <a:effectLst>
                  <a:outerShdw blurRad="38100" dist="38100" dir="2700000" algn="tl">
                    <a:srgbClr val="000000">
                      <a:alpha val="43137"/>
                    </a:srgbClr>
                  </a:outerShdw>
                </a:effectLst>
                <a:latin typeface="Copperplate Gothic Light" pitchFamily="34" charset="0"/>
              </a:rPr>
              <a:t>Nogle raske fyre</a:t>
            </a:r>
            <a:endParaRPr lang="da-DK" dirty="0"/>
          </a:p>
        </p:txBody>
      </p:sp>
      <p:sp>
        <p:nvSpPr>
          <p:cNvPr id="6" name="Tekstboks 5"/>
          <p:cNvSpPr txBox="1"/>
          <p:nvPr/>
        </p:nvSpPr>
        <p:spPr>
          <a:xfrm>
            <a:off x="4283968" y="4303455"/>
            <a:ext cx="4176464" cy="2554545"/>
          </a:xfrm>
          <a:prstGeom prst="rect">
            <a:avLst/>
          </a:prstGeom>
          <a:noFill/>
        </p:spPr>
        <p:txBody>
          <a:bodyPr wrap="square" rtlCol="0">
            <a:spAutoFit/>
          </a:bodyPr>
          <a:lstStyle/>
          <a:p>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Men de 2 af fyrene har vidst ikke samvittigheden i orden</a:t>
            </a:r>
            <a:endParaRPr lang="da-DK" sz="3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16632"/>
            <a:ext cx="4608512" cy="1143000"/>
          </a:xfrm>
        </p:spPr>
        <p:txBody>
          <a:bodyPr>
            <a:normAutofit fontScale="90000"/>
          </a:bodyPr>
          <a:lstStyle/>
          <a:p>
            <a:pPr algn="l"/>
            <a:r>
              <a:rPr lang="da-DK" sz="5400" dirty="0" smtClean="0">
                <a:solidFill>
                  <a:srgbClr val="FF3399"/>
                </a:solidFill>
                <a:effectLst>
                  <a:outerShdw blurRad="38100" dist="38100" dir="2700000" algn="tl">
                    <a:srgbClr val="000000">
                      <a:alpha val="43137"/>
                    </a:srgbClr>
                  </a:outerShdw>
                </a:effectLst>
                <a:latin typeface="Copperplate Gothic Light" pitchFamily="34" charset="0"/>
              </a:rPr>
              <a:t>Rosen </a:t>
            </a:r>
            <a:br>
              <a:rPr lang="da-DK" sz="5400" dirty="0" smtClean="0">
                <a:solidFill>
                  <a:srgbClr val="FF3399"/>
                </a:solidFill>
                <a:effectLst>
                  <a:outerShdw blurRad="38100" dist="38100" dir="2700000" algn="tl">
                    <a:srgbClr val="000000">
                      <a:alpha val="43137"/>
                    </a:srgbClr>
                  </a:outerShdw>
                </a:effectLst>
                <a:latin typeface="Copperplate Gothic Light" pitchFamily="34" charset="0"/>
              </a:rPr>
            </a:br>
            <a:r>
              <a:rPr lang="da-DK" sz="5400" dirty="0" smtClean="0">
                <a:solidFill>
                  <a:srgbClr val="FF3399"/>
                </a:solidFill>
                <a:effectLst>
                  <a:outerShdw blurRad="38100" dist="38100" dir="2700000" algn="tl">
                    <a:srgbClr val="000000">
                      <a:alpha val="43137"/>
                    </a:srgbClr>
                  </a:outerShdw>
                </a:effectLst>
                <a:latin typeface="Copperplate Gothic Light" pitchFamily="34" charset="0"/>
              </a:rPr>
              <a:t>skærmysler</a:t>
            </a:r>
            <a:endParaRPr lang="da-DK" sz="5400" dirty="0"/>
          </a:p>
        </p:txBody>
      </p:sp>
      <p:pic>
        <p:nvPicPr>
          <p:cNvPr id="4" name="Billede 3" descr="Lidt forknyt.jpg"/>
          <p:cNvPicPr>
            <a:picLocks noChangeAspect="1"/>
          </p:cNvPicPr>
          <p:nvPr/>
        </p:nvPicPr>
        <p:blipFill>
          <a:blip r:embed="rId2" cstate="print"/>
          <a:stretch>
            <a:fillRect/>
          </a:stretch>
        </p:blipFill>
        <p:spPr>
          <a:xfrm>
            <a:off x="179512" y="2664296"/>
            <a:ext cx="4543184" cy="4077072"/>
          </a:xfrm>
          <a:prstGeom prst="rect">
            <a:avLst/>
          </a:prstGeom>
          <a:effectLst>
            <a:outerShdw blurRad="50800" dist="38100" dir="10800000" algn="r" rotWithShape="0">
              <a:prstClr val="black">
                <a:alpha val="40000"/>
              </a:prstClr>
            </a:outerShdw>
          </a:effectLst>
        </p:spPr>
      </p:pic>
      <p:pic>
        <p:nvPicPr>
          <p:cNvPr id="5" name="Billede 4" descr="Skøn men dækker over indre mangler.jpg"/>
          <p:cNvPicPr>
            <a:picLocks noChangeAspect="1"/>
          </p:cNvPicPr>
          <p:nvPr/>
        </p:nvPicPr>
        <p:blipFill>
          <a:blip r:embed="rId3" cstate="print"/>
          <a:stretch>
            <a:fillRect/>
          </a:stretch>
        </p:blipFill>
        <p:spPr>
          <a:xfrm rot="6614760">
            <a:off x="4455946" y="663431"/>
            <a:ext cx="4189939" cy="3982274"/>
          </a:xfrm>
          <a:prstGeom prst="rect">
            <a:avLst/>
          </a:prstGeom>
          <a:effectLst>
            <a:outerShdw blurRad="50800" dist="38100" dir="10800000" algn="r" rotWithShape="0">
              <a:prstClr val="black">
                <a:alpha val="40000"/>
              </a:prstClr>
            </a:outerShdw>
          </a:effectLst>
        </p:spPr>
      </p:pic>
      <p:sp>
        <p:nvSpPr>
          <p:cNvPr id="3" name="Pladsholder til indhold 2"/>
          <p:cNvSpPr>
            <a:spLocks noGrp="1"/>
          </p:cNvSpPr>
          <p:nvPr>
            <p:ph idx="1"/>
          </p:nvPr>
        </p:nvSpPr>
        <p:spPr>
          <a:xfrm>
            <a:off x="0" y="1340768"/>
            <a:ext cx="8229600" cy="4525963"/>
          </a:xfrm>
          <a:effectLst>
            <a:outerShdw blurRad="50800" dist="38100" dir="13500000" algn="br" rotWithShape="0">
              <a:prstClr val="black">
                <a:alpha val="40000"/>
              </a:prstClr>
            </a:outerShdw>
          </a:effectLst>
        </p:spPr>
        <p:txBody>
          <a:bodyPr/>
          <a:lstStyle/>
          <a:p>
            <a:pPr>
              <a:buNone/>
            </a:pPr>
            <a:r>
              <a:rPr lang="da-DK" dirty="0" smtClean="0">
                <a:solidFill>
                  <a:srgbClr val="00B0F0"/>
                </a:solidFill>
                <a:effectLst>
                  <a:outerShdw blurRad="38100" dist="38100" dir="2700000" algn="tl">
                    <a:srgbClr val="000000">
                      <a:alpha val="43137"/>
                    </a:srgbClr>
                  </a:outerShdw>
                </a:effectLst>
                <a:latin typeface="Copperplate Gothic Light" pitchFamily="34" charset="0"/>
              </a:rPr>
              <a:t>Indeklemt surhed </a:t>
            </a:r>
          </a:p>
          <a:p>
            <a:pPr>
              <a:buNone/>
            </a:pPr>
            <a:r>
              <a:rPr lang="da-DK" dirty="0" smtClean="0">
                <a:solidFill>
                  <a:srgbClr val="00B0F0"/>
                </a:solidFill>
                <a:effectLst>
                  <a:outerShdw blurRad="38100" dist="38100" dir="2700000" algn="tl">
                    <a:srgbClr val="000000">
                      <a:alpha val="43137"/>
                    </a:srgbClr>
                  </a:outerShdw>
                </a:effectLst>
                <a:latin typeface="Copperplate Gothic Light" pitchFamily="34" charset="0"/>
              </a:rPr>
              <a:t>Hvad mon trykker?</a:t>
            </a:r>
            <a:endParaRPr lang="da-DK" dirty="0"/>
          </a:p>
        </p:txBody>
      </p:sp>
      <p:sp>
        <p:nvSpPr>
          <p:cNvPr id="7" name="Tekstboks 6"/>
          <p:cNvSpPr txBox="1"/>
          <p:nvPr/>
        </p:nvSpPr>
        <p:spPr>
          <a:xfrm>
            <a:off x="4788024" y="4509120"/>
            <a:ext cx="4104456" cy="2062103"/>
          </a:xfrm>
          <a:prstGeom prst="rect">
            <a:avLst/>
          </a:prstGeom>
          <a:noFill/>
        </p:spPr>
        <p:txBody>
          <a:bodyPr wrap="square" rtlCol="0">
            <a:spAutoFit/>
          </a:bodyPr>
          <a:lstStyle/>
          <a:p>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Er det</a:t>
            </a:r>
          </a:p>
          <a:p>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 mon denne</a:t>
            </a:r>
          </a:p>
          <a:p>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der har været for udfarende?</a:t>
            </a:r>
            <a:endParaRPr lang="da-DK" sz="3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552" y="0"/>
            <a:ext cx="5528792" cy="1143000"/>
          </a:xfrm>
        </p:spPr>
        <p:txBody>
          <a:bodyPr/>
          <a:lstStyle/>
          <a:p>
            <a:r>
              <a:rPr lang="da-DK" dirty="0" smtClean="0">
                <a:solidFill>
                  <a:srgbClr val="FF3399"/>
                </a:solidFill>
                <a:effectLst>
                  <a:outerShdw blurRad="38100" dist="38100" dir="2700000" algn="tl">
                    <a:srgbClr val="000000">
                      <a:alpha val="43137"/>
                    </a:srgbClr>
                  </a:outerShdw>
                </a:effectLst>
                <a:latin typeface="Copperplate Gothic Light" pitchFamily="34" charset="0"/>
              </a:rPr>
              <a:t>Rosen humør</a:t>
            </a:r>
            <a:endParaRPr lang="da-DK" dirty="0"/>
          </a:p>
        </p:txBody>
      </p:sp>
      <p:sp>
        <p:nvSpPr>
          <p:cNvPr id="3" name="Pladsholder til indhold 2"/>
          <p:cNvSpPr>
            <a:spLocks noGrp="1"/>
          </p:cNvSpPr>
          <p:nvPr>
            <p:ph idx="1"/>
          </p:nvPr>
        </p:nvSpPr>
        <p:spPr>
          <a:xfrm>
            <a:off x="251520" y="620689"/>
            <a:ext cx="3024336" cy="2448272"/>
          </a:xfrm>
        </p:spPr>
        <p:txBody>
          <a:bodyPr/>
          <a:lstStyle/>
          <a:p>
            <a:pPr>
              <a:buNone/>
            </a:pPr>
            <a:endParaRPr lang="da-DK" dirty="0" smtClean="0">
              <a:solidFill>
                <a:srgbClr val="00B0F0"/>
              </a:solidFill>
              <a:effectLst>
                <a:outerShdw blurRad="38100" dist="38100" dir="2700000" algn="tl">
                  <a:srgbClr val="000000">
                    <a:alpha val="43137"/>
                  </a:srgbClr>
                </a:outerShdw>
              </a:effectLst>
              <a:latin typeface="Copperplate Gothic Light" pitchFamily="34" charset="0"/>
            </a:endParaRPr>
          </a:p>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udstråler</a:t>
            </a:r>
          </a:p>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Selvtillid </a:t>
            </a:r>
          </a:p>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og livsglæde </a:t>
            </a:r>
            <a:endParaRPr lang="da-DK" sz="2800" dirty="0"/>
          </a:p>
        </p:txBody>
      </p:sp>
      <p:pic>
        <p:nvPicPr>
          <p:cNvPr id="4" name="Billede 3" descr="Rose med flæser.jpg"/>
          <p:cNvPicPr>
            <a:picLocks noChangeAspect="1"/>
          </p:cNvPicPr>
          <p:nvPr/>
        </p:nvPicPr>
        <p:blipFill>
          <a:blip r:embed="rId2" cstate="print"/>
          <a:stretch>
            <a:fillRect/>
          </a:stretch>
        </p:blipFill>
        <p:spPr>
          <a:xfrm>
            <a:off x="179512" y="2924944"/>
            <a:ext cx="3790962" cy="3672408"/>
          </a:xfrm>
          <a:prstGeom prst="rect">
            <a:avLst/>
          </a:prstGeom>
        </p:spPr>
      </p:pic>
      <p:pic>
        <p:nvPicPr>
          <p:cNvPr id="5" name="Billede 4" descr="Yndig men mørk i hjertet.jpg"/>
          <p:cNvPicPr>
            <a:picLocks noChangeAspect="1"/>
          </p:cNvPicPr>
          <p:nvPr/>
        </p:nvPicPr>
        <p:blipFill>
          <a:blip r:embed="rId3" cstate="print"/>
          <a:stretch>
            <a:fillRect/>
          </a:stretch>
        </p:blipFill>
        <p:spPr>
          <a:xfrm rot="2081669">
            <a:off x="4050941" y="966477"/>
            <a:ext cx="3603349" cy="3595985"/>
          </a:xfrm>
          <a:prstGeom prst="rect">
            <a:avLst/>
          </a:prstGeom>
        </p:spPr>
      </p:pic>
      <p:sp>
        <p:nvSpPr>
          <p:cNvPr id="7" name="Tekstboks 6"/>
          <p:cNvSpPr txBox="1"/>
          <p:nvPr/>
        </p:nvSpPr>
        <p:spPr>
          <a:xfrm>
            <a:off x="4499992" y="4653136"/>
            <a:ext cx="3275856" cy="1815882"/>
          </a:xfrm>
          <a:prstGeom prst="rect">
            <a:avLst/>
          </a:prstGeom>
          <a:noFill/>
        </p:spPr>
        <p:txBody>
          <a:bodyPr wrap="square" rtlCol="0">
            <a:spAutoFit/>
          </a:bodyPr>
          <a:lstStyle/>
          <a:p>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 Bedrøvet rose</a:t>
            </a:r>
          </a:p>
          <a:p>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Hænger lidt med hovet og er utryg ved livet </a:t>
            </a:r>
            <a:endParaRPr lang="da-DK"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179512" y="1340768"/>
            <a:ext cx="8208912" cy="6001643"/>
          </a:xfrm>
          <a:prstGeom prst="rect">
            <a:avLst/>
          </a:prstGeom>
          <a:noFill/>
        </p:spPr>
        <p:txBody>
          <a:bodyPr wrap="square" rtlCol="0">
            <a:spAutoFit/>
          </a:bodyPr>
          <a:lstStyle/>
          <a:p>
            <a:pPr>
              <a:buNone/>
            </a:pPr>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Denne minder mig om at menneskers</a:t>
            </a:r>
          </a:p>
          <a:p>
            <a:pPr>
              <a:buNone/>
            </a:pPr>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li v let kan</a:t>
            </a:r>
          </a:p>
          <a:p>
            <a:pPr>
              <a:buNone/>
            </a:pPr>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blivet såret</a:t>
            </a:r>
          </a:p>
          <a:p>
            <a:pPr>
              <a:buNone/>
            </a:pPr>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og smadtet</a:t>
            </a:r>
          </a:p>
          <a:p>
            <a:pPr>
              <a:buNone/>
            </a:pPr>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af sygdom og</a:t>
            </a:r>
          </a:p>
          <a:p>
            <a:pPr>
              <a:buNone/>
            </a:pPr>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fattigdom</a:t>
            </a:r>
          </a:p>
          <a:p>
            <a:pPr>
              <a:buNone/>
            </a:pPr>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Ikke alle har</a:t>
            </a:r>
          </a:p>
          <a:p>
            <a:pPr>
              <a:buNone/>
            </a:pPr>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har adgang</a:t>
            </a:r>
          </a:p>
          <a:p>
            <a:pPr>
              <a:buNone/>
            </a:pPr>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til gode kår</a:t>
            </a:r>
          </a:p>
          <a:p>
            <a:pPr>
              <a:buNone/>
            </a:pPr>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i deres liv.</a:t>
            </a:r>
          </a:p>
          <a:p>
            <a:pPr>
              <a:buNone/>
            </a:pPr>
            <a:endParaRPr lang="da-DK" sz="3200" dirty="0" smtClean="0">
              <a:solidFill>
                <a:srgbClr val="00B0F0"/>
              </a:solidFill>
              <a:effectLst>
                <a:outerShdw blurRad="38100" dist="38100" dir="2700000" algn="tl">
                  <a:srgbClr val="000000">
                    <a:alpha val="43137"/>
                  </a:srgbClr>
                </a:outerShdw>
              </a:effectLst>
              <a:latin typeface="Copperplate Gothic Light" pitchFamily="34" charset="0"/>
            </a:endParaRPr>
          </a:p>
          <a:p>
            <a:pPr>
              <a:buNone/>
            </a:pPr>
            <a:endParaRPr lang="da-DK" sz="3200" dirty="0" smtClean="0">
              <a:solidFill>
                <a:srgbClr val="00B0F0"/>
              </a:solidFill>
              <a:effectLst>
                <a:outerShdw blurRad="38100" dist="38100" dir="2700000" algn="tl">
                  <a:srgbClr val="000000">
                    <a:alpha val="43137"/>
                  </a:srgbClr>
                </a:outerShdw>
              </a:effectLst>
              <a:latin typeface="Copperplate Gothic Light" pitchFamily="34" charset="0"/>
            </a:endParaRPr>
          </a:p>
        </p:txBody>
      </p:sp>
      <p:sp>
        <p:nvSpPr>
          <p:cNvPr id="2" name="Titel 1"/>
          <p:cNvSpPr>
            <a:spLocks noGrp="1"/>
          </p:cNvSpPr>
          <p:nvPr>
            <p:ph type="title"/>
          </p:nvPr>
        </p:nvSpPr>
        <p:spPr>
          <a:xfrm>
            <a:off x="611560" y="0"/>
            <a:ext cx="8229600" cy="1143000"/>
          </a:xfrm>
        </p:spPr>
        <p:txBody>
          <a:bodyPr/>
          <a:lstStyle/>
          <a:p>
            <a:r>
              <a:rPr lang="da-DK" dirty="0" smtClean="0">
                <a:solidFill>
                  <a:srgbClr val="FF3399"/>
                </a:solidFill>
                <a:effectLst>
                  <a:outerShdw blurRad="38100" dist="38100" dir="2700000" algn="tl">
                    <a:srgbClr val="000000">
                      <a:alpha val="43137"/>
                    </a:srgbClr>
                  </a:outerShdw>
                </a:effectLst>
                <a:latin typeface="Copperplate Gothic Light" pitchFamily="34" charset="0"/>
              </a:rPr>
              <a:t>Smadret rose</a:t>
            </a:r>
            <a:endParaRPr lang="da-DK" dirty="0"/>
          </a:p>
        </p:txBody>
      </p:sp>
      <p:pic>
        <p:nvPicPr>
          <p:cNvPr id="4" name="Pladsholder til indhold 3" descr="Smadret rose.jpg"/>
          <p:cNvPicPr>
            <a:picLocks noGrp="1" noChangeAspect="1"/>
          </p:cNvPicPr>
          <p:nvPr>
            <p:ph idx="1"/>
          </p:nvPr>
        </p:nvPicPr>
        <p:blipFill>
          <a:blip r:embed="rId2" cstate="print"/>
          <a:stretch>
            <a:fillRect/>
          </a:stretch>
        </p:blipFill>
        <p:spPr>
          <a:xfrm>
            <a:off x="3275856" y="2060848"/>
            <a:ext cx="4556920" cy="4525963"/>
          </a:xfrm>
          <a:effectLst>
            <a:softEdge rad="31750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5400" dirty="0" smtClean="0">
                <a:solidFill>
                  <a:srgbClr val="FF3399"/>
                </a:solidFill>
                <a:effectLst>
                  <a:outerShdw blurRad="38100" dist="38100" dir="2700000" algn="tl">
                    <a:srgbClr val="000000">
                      <a:alpha val="43137"/>
                    </a:srgbClr>
                  </a:outerShdw>
                </a:effectLst>
                <a:latin typeface="Copperplate Gothic Light" pitchFamily="34" charset="0"/>
              </a:rPr>
              <a:t>Solskins rose</a:t>
            </a:r>
            <a:endParaRPr lang="da-DK" sz="5400" dirty="0"/>
          </a:p>
        </p:txBody>
      </p:sp>
      <p:pic>
        <p:nvPicPr>
          <p:cNvPr id="4" name="Billede 3" descr="Solskins rose.jpg"/>
          <p:cNvPicPr>
            <a:picLocks noChangeAspect="1"/>
          </p:cNvPicPr>
          <p:nvPr/>
        </p:nvPicPr>
        <p:blipFill>
          <a:blip r:embed="rId2" cstate="print"/>
          <a:stretch>
            <a:fillRect/>
          </a:stretch>
        </p:blipFill>
        <p:spPr>
          <a:xfrm>
            <a:off x="2969648" y="1628800"/>
            <a:ext cx="4914720" cy="4793720"/>
          </a:xfrm>
          <a:prstGeom prst="rect">
            <a:avLst/>
          </a:prstGeom>
          <a:effectLst>
            <a:outerShdw blurRad="50800" dist="38100" dir="13500000" algn="br" rotWithShape="0">
              <a:prstClr val="black">
                <a:alpha val="40000"/>
              </a:prstClr>
            </a:outerShdw>
          </a:effectLst>
        </p:spPr>
      </p:pic>
      <p:sp>
        <p:nvSpPr>
          <p:cNvPr id="3" name="Pladsholder til indhold 2"/>
          <p:cNvSpPr>
            <a:spLocks noGrp="1"/>
          </p:cNvSpPr>
          <p:nvPr>
            <p:ph idx="1"/>
          </p:nvPr>
        </p:nvSpPr>
        <p:spPr>
          <a:xfrm>
            <a:off x="158824" y="1484784"/>
            <a:ext cx="8229600" cy="4525963"/>
          </a:xfrm>
        </p:spPr>
        <p:txBody>
          <a:bodyPr>
            <a:normAutofit/>
          </a:bodyPr>
          <a:lstStyle/>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Denne kønne </a:t>
            </a:r>
          </a:p>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rose nyder </a:t>
            </a:r>
          </a:p>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bare at</a:t>
            </a:r>
          </a:p>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solen</a:t>
            </a:r>
          </a:p>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skinner</a:t>
            </a:r>
          </a:p>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på den og </a:t>
            </a:r>
          </a:p>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at dagen er </a:t>
            </a:r>
          </a:p>
          <a:p>
            <a:pPr>
              <a:buNone/>
            </a:pP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lang endnu</a:t>
            </a:r>
            <a:endParaRPr lang="da-DK"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p>
            <a:r>
              <a:rPr lang="da-DK" sz="5400" dirty="0" smtClean="0">
                <a:solidFill>
                  <a:srgbClr val="FF3399"/>
                </a:solidFill>
                <a:effectLst>
                  <a:outerShdw blurRad="38100" dist="38100" dir="2700000" algn="tl">
                    <a:srgbClr val="000000">
                      <a:alpha val="43137"/>
                    </a:srgbClr>
                  </a:outerShdw>
                </a:effectLst>
                <a:latin typeface="Copperplate Gothic Light" pitchFamily="34" charset="0"/>
              </a:rPr>
              <a:t>Falmende Skønhed</a:t>
            </a:r>
            <a:endParaRPr lang="da-DK" sz="5400" dirty="0"/>
          </a:p>
        </p:txBody>
      </p:sp>
      <p:sp>
        <p:nvSpPr>
          <p:cNvPr id="3" name="Pladsholder til indhold 2"/>
          <p:cNvSpPr>
            <a:spLocks noGrp="1"/>
          </p:cNvSpPr>
          <p:nvPr>
            <p:ph idx="1"/>
          </p:nvPr>
        </p:nvSpPr>
        <p:spPr>
          <a:xfrm>
            <a:off x="179512" y="1700808"/>
            <a:ext cx="8229600" cy="4525963"/>
          </a:xfrm>
        </p:spPr>
        <p:txBody>
          <a:bodyPr>
            <a:normAutofit fontScale="85000" lnSpcReduction="20000"/>
          </a:bodyPr>
          <a:lstStyle/>
          <a:p>
            <a:pPr>
              <a:buNone/>
            </a:pPr>
            <a:r>
              <a:rPr lang="da-DK" sz="3300" dirty="0" smtClean="0">
                <a:solidFill>
                  <a:srgbClr val="00B0F0"/>
                </a:solidFill>
                <a:effectLst>
                  <a:outerShdw blurRad="38100" dist="38100" dir="2700000" algn="tl">
                    <a:srgbClr val="000000">
                      <a:alpha val="43137"/>
                    </a:srgbClr>
                  </a:outerShdw>
                </a:effectLst>
                <a:latin typeface="Copperplate Gothic Light" pitchFamily="34" charset="0"/>
              </a:rPr>
              <a:t>Skønheden kommer indefra </a:t>
            </a:r>
          </a:p>
          <a:p>
            <a:pPr>
              <a:buNone/>
            </a:pPr>
            <a:r>
              <a:rPr lang="da-DK" sz="3300" dirty="0" smtClean="0">
                <a:solidFill>
                  <a:srgbClr val="00B0F0"/>
                </a:solidFill>
                <a:effectLst>
                  <a:outerShdw blurRad="38100" dist="38100" dir="2700000" algn="tl">
                    <a:srgbClr val="000000">
                      <a:alpha val="43137"/>
                    </a:srgbClr>
                  </a:outerShdw>
                </a:effectLst>
                <a:latin typeface="Copperplate Gothic Light" pitchFamily="34" charset="0"/>
              </a:rPr>
              <a:t>siger  man  og det er jo godt, </a:t>
            </a:r>
          </a:p>
          <a:p>
            <a:pPr>
              <a:buNone/>
            </a:pPr>
            <a:r>
              <a:rPr lang="da-DK" sz="3300" dirty="0" smtClean="0">
                <a:solidFill>
                  <a:srgbClr val="00B0F0"/>
                </a:solidFill>
                <a:effectLst>
                  <a:outerShdw blurRad="38100" dist="38100" dir="2700000" algn="tl">
                    <a:srgbClr val="000000">
                      <a:alpha val="43137"/>
                    </a:srgbClr>
                  </a:outerShdw>
                </a:effectLst>
                <a:latin typeface="Copperplate Gothic Light" pitchFamily="34" charset="0"/>
              </a:rPr>
              <a:t>når man selv </a:t>
            </a:r>
          </a:p>
          <a:p>
            <a:pPr>
              <a:buNone/>
            </a:pPr>
            <a:r>
              <a:rPr lang="da-DK" sz="3300" dirty="0" smtClean="0">
                <a:solidFill>
                  <a:srgbClr val="00B0F0"/>
                </a:solidFill>
                <a:effectLst>
                  <a:outerShdw blurRad="38100" dist="38100" dir="2700000" algn="tl">
                    <a:srgbClr val="000000">
                      <a:alpha val="43137"/>
                    </a:srgbClr>
                  </a:outerShdw>
                </a:effectLst>
                <a:latin typeface="Copperplate Gothic Light" pitchFamily="34" charset="0"/>
              </a:rPr>
              <a:t>kan se, man er </a:t>
            </a:r>
          </a:p>
          <a:p>
            <a:pPr>
              <a:buNone/>
            </a:pPr>
            <a:r>
              <a:rPr lang="da-DK" sz="3300" dirty="0">
                <a:solidFill>
                  <a:srgbClr val="00B0F0"/>
                </a:solidFill>
                <a:effectLst>
                  <a:outerShdw blurRad="38100" dist="38100" dir="2700000" algn="tl">
                    <a:srgbClr val="000000">
                      <a:alpha val="43137"/>
                    </a:srgbClr>
                  </a:outerShdw>
                </a:effectLst>
                <a:latin typeface="Copperplate Gothic Light" pitchFamily="34" charset="0"/>
              </a:rPr>
              <a:t>f</a:t>
            </a:r>
            <a:r>
              <a:rPr lang="da-DK" sz="3300" dirty="0" smtClean="0">
                <a:solidFill>
                  <a:srgbClr val="00B0F0"/>
                </a:solidFill>
                <a:effectLst>
                  <a:outerShdw blurRad="38100" dist="38100" dir="2700000" algn="tl">
                    <a:srgbClr val="000000">
                      <a:alpha val="43137"/>
                    </a:srgbClr>
                  </a:outerShdw>
                </a:effectLst>
                <a:latin typeface="Copperplate Gothic Light" pitchFamily="34" charset="0"/>
              </a:rPr>
              <a:t>almet en del</a:t>
            </a:r>
          </a:p>
          <a:p>
            <a:pPr>
              <a:buNone/>
            </a:pPr>
            <a:endParaRPr lang="da-DK" sz="3300" dirty="0" smtClean="0">
              <a:solidFill>
                <a:srgbClr val="00B0F0"/>
              </a:solidFill>
              <a:effectLst>
                <a:outerShdw blurRad="38100" dist="38100" dir="2700000" algn="tl">
                  <a:srgbClr val="000000">
                    <a:alpha val="43137"/>
                  </a:srgbClr>
                </a:outerShdw>
              </a:effectLst>
              <a:latin typeface="Copperplate Gothic Light" pitchFamily="34" charset="0"/>
            </a:endParaRPr>
          </a:p>
          <a:p>
            <a:pPr>
              <a:buNone/>
            </a:pPr>
            <a:r>
              <a:rPr lang="da-DK" sz="3300" dirty="0" smtClean="0">
                <a:solidFill>
                  <a:srgbClr val="00B0F0"/>
                </a:solidFill>
                <a:effectLst>
                  <a:outerShdw blurRad="38100" dist="38100" dir="2700000" algn="tl">
                    <a:srgbClr val="000000">
                      <a:alpha val="43137"/>
                    </a:srgbClr>
                  </a:outerShdw>
                </a:effectLst>
                <a:latin typeface="Copperplate Gothic Light" pitchFamily="34" charset="0"/>
              </a:rPr>
              <a:t>Denne rose</a:t>
            </a:r>
          </a:p>
          <a:p>
            <a:pPr>
              <a:buNone/>
            </a:pPr>
            <a:r>
              <a:rPr lang="da-DK" sz="3300" dirty="0">
                <a:solidFill>
                  <a:srgbClr val="00B0F0"/>
                </a:solidFill>
                <a:effectLst>
                  <a:outerShdw blurRad="38100" dist="38100" dir="2700000" algn="tl">
                    <a:srgbClr val="000000">
                      <a:alpha val="43137"/>
                    </a:srgbClr>
                  </a:outerShdw>
                </a:effectLst>
                <a:latin typeface="Copperplate Gothic Light" pitchFamily="34" charset="0"/>
              </a:rPr>
              <a:t>f</a:t>
            </a:r>
            <a:r>
              <a:rPr lang="da-DK" sz="3300" dirty="0" smtClean="0">
                <a:solidFill>
                  <a:srgbClr val="00B0F0"/>
                </a:solidFill>
                <a:effectLst>
                  <a:outerShdw blurRad="38100" dist="38100" dir="2700000" algn="tl">
                    <a:srgbClr val="000000">
                      <a:alpha val="43137"/>
                    </a:srgbClr>
                  </a:outerShdw>
                </a:effectLst>
                <a:latin typeface="Copperplate Gothic Light" pitchFamily="34" charset="0"/>
              </a:rPr>
              <a:t>ortæller at</a:t>
            </a:r>
          </a:p>
          <a:p>
            <a:pPr>
              <a:buNone/>
            </a:pPr>
            <a:r>
              <a:rPr lang="da-DK" sz="3300" dirty="0">
                <a:solidFill>
                  <a:srgbClr val="00B0F0"/>
                </a:solidFill>
                <a:effectLst>
                  <a:outerShdw blurRad="38100" dist="38100" dir="2700000" algn="tl">
                    <a:srgbClr val="000000">
                      <a:alpha val="43137"/>
                    </a:srgbClr>
                  </a:outerShdw>
                </a:effectLst>
                <a:latin typeface="Copperplate Gothic Light" pitchFamily="34" charset="0"/>
              </a:rPr>
              <a:t>d</a:t>
            </a:r>
            <a:r>
              <a:rPr lang="da-DK" sz="3300" dirty="0" smtClean="0">
                <a:solidFill>
                  <a:srgbClr val="00B0F0"/>
                </a:solidFill>
                <a:effectLst>
                  <a:outerShdw blurRad="38100" dist="38100" dir="2700000" algn="tl">
                    <a:srgbClr val="000000">
                      <a:alpha val="43137"/>
                    </a:srgbClr>
                  </a:outerShdw>
                </a:effectLst>
                <a:latin typeface="Copperplate Gothic Light" pitchFamily="34" charset="0"/>
              </a:rPr>
              <a:t>ette liv har </a:t>
            </a:r>
          </a:p>
          <a:p>
            <a:pPr>
              <a:buNone/>
            </a:pPr>
            <a:r>
              <a:rPr lang="da-DK" sz="3300" dirty="0" smtClean="0">
                <a:solidFill>
                  <a:srgbClr val="00B0F0"/>
                </a:solidFill>
                <a:effectLst>
                  <a:outerShdw blurRad="38100" dist="38100" dir="2700000" algn="tl">
                    <a:srgbClr val="000000">
                      <a:alpha val="43137"/>
                    </a:srgbClr>
                  </a:outerShdw>
                </a:effectLst>
                <a:latin typeface="Copperplate Gothic Light" pitchFamily="34" charset="0"/>
              </a:rPr>
              <a:t>en afslutning</a:t>
            </a:r>
          </a:p>
          <a:p>
            <a:pPr>
              <a:buNone/>
            </a:pPr>
            <a:endParaRPr lang="da-DK" dirty="0"/>
          </a:p>
        </p:txBody>
      </p:sp>
      <p:pic>
        <p:nvPicPr>
          <p:cNvPr id="4" name="Billede 3" descr="Falmende shønhed.jpg"/>
          <p:cNvPicPr>
            <a:picLocks noChangeAspect="1"/>
          </p:cNvPicPr>
          <p:nvPr/>
        </p:nvPicPr>
        <p:blipFill>
          <a:blip r:embed="rId2" cstate="print"/>
          <a:stretch>
            <a:fillRect/>
          </a:stretch>
        </p:blipFill>
        <p:spPr>
          <a:xfrm>
            <a:off x="3275856" y="2636912"/>
            <a:ext cx="4464546" cy="3960440"/>
          </a:xfrm>
          <a:prstGeom prst="rect">
            <a:avLst/>
          </a:prstGeom>
          <a:effectLst>
            <a:outerShdw blurRad="76200" dir="13500000" sy="23000" kx="1200000" algn="br" rotWithShape="0">
              <a:prstClr val="black">
                <a:alpha val="20000"/>
              </a:prstClr>
            </a:outerShdw>
          </a:effectLst>
          <a:scene3d>
            <a:camera prst="orthographicFront"/>
            <a:lightRig rig="threePt" dir="t"/>
          </a:scene3d>
          <a:sp3d>
            <a:bevelT w="101600" prst="riblet"/>
          </a:sp3d>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descr="Jasmin.jpg"/>
          <p:cNvPicPr>
            <a:picLocks noChangeAspect="1"/>
          </p:cNvPicPr>
          <p:nvPr/>
        </p:nvPicPr>
        <p:blipFill>
          <a:blip r:embed="rId2" cstate="print"/>
          <a:stretch>
            <a:fillRect/>
          </a:stretch>
        </p:blipFill>
        <p:spPr>
          <a:xfrm rot="1882885">
            <a:off x="624075" y="626884"/>
            <a:ext cx="3050364" cy="2287773"/>
          </a:xfrm>
          <a:prstGeom prst="rect">
            <a:avLst/>
          </a:prstGeom>
          <a:effectLst>
            <a:outerShdw blurRad="50800" dist="38100" dir="8700000" algn="br" rotWithShape="0">
              <a:prstClr val="black">
                <a:alpha val="40000"/>
              </a:prstClr>
            </a:outerShdw>
          </a:effectLst>
        </p:spPr>
      </p:pic>
      <p:pic>
        <p:nvPicPr>
          <p:cNvPr id="8" name="Billede 7" descr="Beauty Between Rocks, Kentville, NS.jpg"/>
          <p:cNvPicPr>
            <a:picLocks noChangeAspect="1"/>
          </p:cNvPicPr>
          <p:nvPr/>
        </p:nvPicPr>
        <p:blipFill>
          <a:blip r:embed="rId3" cstate="print"/>
          <a:stretch>
            <a:fillRect/>
          </a:stretch>
        </p:blipFill>
        <p:spPr>
          <a:xfrm rot="20479464" flipH="1">
            <a:off x="830379" y="2739066"/>
            <a:ext cx="4604626" cy="3473148"/>
          </a:xfrm>
          <a:prstGeom prst="rect">
            <a:avLst/>
          </a:prstGeom>
          <a:effectLst>
            <a:outerShdw blurRad="50800" dist="38100" dir="8700000" algn="br" rotWithShape="0">
              <a:prstClr val="black">
                <a:alpha val="40000"/>
              </a:prstClr>
            </a:outerShdw>
          </a:effectLst>
        </p:spPr>
      </p:pic>
      <p:pic>
        <p:nvPicPr>
          <p:cNvPr id="4" name="Pladsholder til indhold 3" descr="Cosmos.jpg"/>
          <p:cNvPicPr>
            <a:picLocks noGrp="1" noChangeAspect="1"/>
          </p:cNvPicPr>
          <p:nvPr>
            <p:ph idx="1"/>
          </p:nvPr>
        </p:nvPicPr>
        <p:blipFill>
          <a:blip r:embed="rId4" cstate="print"/>
          <a:stretch>
            <a:fillRect/>
          </a:stretch>
        </p:blipFill>
        <p:spPr>
          <a:xfrm rot="720797">
            <a:off x="4709844" y="2029959"/>
            <a:ext cx="2933966" cy="4400950"/>
          </a:xfrm>
          <a:effectLst>
            <a:outerShdw blurRad="50800" dist="38100" dir="8700000" algn="br" rotWithShape="0">
              <a:prstClr val="black">
                <a:alpha val="40000"/>
              </a:prstClr>
            </a:outerShdw>
          </a:effectLst>
        </p:spPr>
      </p:pic>
      <p:sp>
        <p:nvSpPr>
          <p:cNvPr id="2" name="Titel 1"/>
          <p:cNvSpPr>
            <a:spLocks noGrp="1"/>
          </p:cNvSpPr>
          <p:nvPr>
            <p:ph type="title"/>
          </p:nvPr>
        </p:nvSpPr>
        <p:spPr>
          <a:xfrm>
            <a:off x="683568" y="0"/>
            <a:ext cx="8229600" cy="1143000"/>
          </a:xfrm>
          <a:effectLst>
            <a:outerShdw blurRad="152400" dist="317500" dir="5400000" sx="90000" sy="-19000" rotWithShape="0">
              <a:prstClr val="black">
                <a:alpha val="15000"/>
              </a:prstClr>
            </a:outerShdw>
          </a:effectLst>
        </p:spPr>
        <p:txBody>
          <a:bodyPr>
            <a:normAutofit/>
          </a:bodyPr>
          <a:lstStyle/>
          <a:p>
            <a:r>
              <a:rPr lang="da-DK" sz="5400" dirty="0" smtClean="0">
                <a:solidFill>
                  <a:srgbClr val="FF3399"/>
                </a:solidFill>
                <a:effectLst>
                  <a:outerShdw blurRad="38100" dist="38100" dir="2700000" algn="tl">
                    <a:srgbClr val="000000">
                      <a:alpha val="43137"/>
                    </a:srgbClr>
                  </a:outerShdw>
                </a:effectLst>
                <a:latin typeface="Copperplate Gothic Light" pitchFamily="34" charset="0"/>
              </a:rPr>
              <a:t>Andre blomster</a:t>
            </a:r>
            <a:endParaRPr lang="da-DK" sz="5400" dirty="0"/>
          </a:p>
        </p:txBody>
      </p:sp>
      <p:sp>
        <p:nvSpPr>
          <p:cNvPr id="14" name="Tekstboks 13"/>
          <p:cNvSpPr txBox="1"/>
          <p:nvPr/>
        </p:nvSpPr>
        <p:spPr>
          <a:xfrm>
            <a:off x="3203848" y="1340768"/>
            <a:ext cx="5076056" cy="954107"/>
          </a:xfrm>
          <a:prstGeom prst="rect">
            <a:avLst/>
          </a:prstGeom>
          <a:noFill/>
        </p:spPr>
        <p:txBody>
          <a:bodyPr wrap="square" rtlCol="0">
            <a:spAutoFit/>
          </a:bodyPr>
          <a:lstStyle/>
          <a:p>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Her ser du jasminblomst, Hornviol og Cosmos </a:t>
            </a:r>
            <a:endParaRPr lang="da-DK"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collage.jpg"/>
          <p:cNvPicPr>
            <a:picLocks noChangeAspect="1"/>
          </p:cNvPicPr>
          <p:nvPr/>
        </p:nvPicPr>
        <p:blipFill>
          <a:blip r:embed="rId2" cstate="print"/>
          <a:stretch>
            <a:fillRect/>
          </a:stretch>
        </p:blipFill>
        <p:spPr>
          <a:xfrm rot="2445470">
            <a:off x="2157253" y="1230277"/>
            <a:ext cx="4375021" cy="4375021"/>
          </a:xfrm>
          <a:prstGeom prst="rect">
            <a:avLst/>
          </a:prstGeom>
          <a:ln/>
        </p:spPr>
        <p:style>
          <a:lnRef idx="1">
            <a:schemeClr val="accent5"/>
          </a:lnRef>
          <a:fillRef idx="3">
            <a:schemeClr val="accent5"/>
          </a:fillRef>
          <a:effectRef idx="2">
            <a:schemeClr val="accent5"/>
          </a:effectRef>
          <a:fontRef idx="minor">
            <a:schemeClr val="lt1"/>
          </a:fontRef>
        </p:style>
      </p:pic>
      <p:sp>
        <p:nvSpPr>
          <p:cNvPr id="4" name="Tekstboks 3"/>
          <p:cNvSpPr txBox="1"/>
          <p:nvPr/>
        </p:nvSpPr>
        <p:spPr>
          <a:xfrm>
            <a:off x="179512" y="332656"/>
            <a:ext cx="2952328" cy="1415772"/>
          </a:xfrm>
          <a:prstGeom prst="rect">
            <a:avLst/>
          </a:prstGeom>
          <a:noFill/>
        </p:spPr>
        <p:txBody>
          <a:bodyPr wrap="square" rtlCol="0">
            <a:spAutoFit/>
          </a:bodyPr>
          <a:lstStyle/>
          <a:p>
            <a:r>
              <a:rPr lang="da-DK" sz="3200" dirty="0" smtClean="0">
                <a:solidFill>
                  <a:srgbClr val="FF3399"/>
                </a:solidFill>
                <a:effectLst>
                  <a:outerShdw blurRad="38100" dist="38100" dir="2700000" algn="tl">
                    <a:srgbClr val="000000">
                      <a:alpha val="43137"/>
                    </a:srgbClr>
                  </a:outerShdw>
                </a:effectLst>
                <a:latin typeface="Copperplate Gothic Light" pitchFamily="34" charset="0"/>
              </a:rPr>
              <a:t>Mine </a:t>
            </a:r>
            <a:r>
              <a:rPr lang="da-DK" sz="5400" dirty="0" smtClean="0">
                <a:solidFill>
                  <a:srgbClr val="FF3399"/>
                </a:solidFill>
                <a:effectLst>
                  <a:outerShdw blurRad="38100" dist="38100" dir="2700000" algn="tl">
                    <a:srgbClr val="000000">
                      <a:alpha val="43137"/>
                    </a:srgbClr>
                  </a:outerShdw>
                </a:effectLst>
                <a:latin typeface="Copperplate Gothic Light" pitchFamily="34" charset="0"/>
              </a:rPr>
              <a:t>Roser</a:t>
            </a:r>
            <a:endParaRPr lang="da-DK" sz="5400" dirty="0"/>
          </a:p>
        </p:txBody>
      </p:sp>
      <p:sp>
        <p:nvSpPr>
          <p:cNvPr id="5" name="Tekstboks 4"/>
          <p:cNvSpPr txBox="1"/>
          <p:nvPr/>
        </p:nvSpPr>
        <p:spPr>
          <a:xfrm>
            <a:off x="3923928" y="5657671"/>
            <a:ext cx="4032448" cy="1200329"/>
          </a:xfrm>
          <a:prstGeom prst="rect">
            <a:avLst/>
          </a:prstGeom>
          <a:noFill/>
        </p:spPr>
        <p:txBody>
          <a:bodyPr wrap="square" rtlCol="0">
            <a:spAutoFit/>
          </a:bodyPr>
          <a:lstStyle/>
          <a:p>
            <a:pPr algn="r"/>
            <a:r>
              <a:rPr lang="da-DK" sz="3200" dirty="0" smtClean="0">
                <a:solidFill>
                  <a:srgbClr val="FF3399"/>
                </a:solidFill>
                <a:effectLst>
                  <a:outerShdw blurRad="38100" dist="38100" dir="2700000" algn="tl">
                    <a:srgbClr val="000000">
                      <a:alpha val="43137"/>
                    </a:srgbClr>
                  </a:outerShdw>
                </a:effectLst>
                <a:latin typeface="Copperplate Gothic Light" pitchFamily="34" charset="0"/>
              </a:rPr>
              <a:t>Foreløbig</a:t>
            </a:r>
          </a:p>
          <a:p>
            <a:pPr algn="r"/>
            <a:r>
              <a:rPr lang="da-DK" sz="4000" dirty="0" smtClean="0">
                <a:solidFill>
                  <a:srgbClr val="FF3399"/>
                </a:solidFill>
                <a:effectLst>
                  <a:outerShdw blurRad="38100" dist="38100" dir="2700000" algn="tl">
                    <a:srgbClr val="000000">
                      <a:alpha val="43137"/>
                    </a:srgbClr>
                  </a:outerShdw>
                </a:effectLst>
                <a:latin typeface="Copperplate Gothic Light" pitchFamily="34" charset="0"/>
              </a:rPr>
              <a:t>Afslutning</a:t>
            </a:r>
            <a:endParaRPr lang="da-DK" sz="40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descr="Dobbelt hisbiskus.jpg"/>
          <p:cNvPicPr>
            <a:picLocks noGrp="1" noChangeAspect="1"/>
          </p:cNvPicPr>
          <p:nvPr>
            <p:ph idx="1"/>
          </p:nvPr>
        </p:nvPicPr>
        <p:blipFill>
          <a:blip r:embed="rId2" cstate="print"/>
          <a:stretch>
            <a:fillRect/>
          </a:stretch>
        </p:blipFill>
        <p:spPr>
          <a:xfrm rot="19468406" flipH="1">
            <a:off x="474913" y="839780"/>
            <a:ext cx="3804521" cy="2853391"/>
          </a:xfrm>
          <a:ln/>
          <a:effectLst>
            <a:innerShdw blurRad="63500" dist="50800" dir="8100000">
              <a:prstClr val="black">
                <a:alpha val="50000"/>
              </a:prstClr>
            </a:innerShdw>
          </a:effectLst>
        </p:spPr>
        <p:style>
          <a:lnRef idx="0">
            <a:schemeClr val="accent6"/>
          </a:lnRef>
          <a:fillRef idx="3">
            <a:schemeClr val="accent6"/>
          </a:fillRef>
          <a:effectRef idx="3">
            <a:schemeClr val="accent6"/>
          </a:effectRef>
          <a:fontRef idx="minor">
            <a:schemeClr val="lt1"/>
          </a:fontRef>
        </p:style>
      </p:pic>
      <p:pic>
        <p:nvPicPr>
          <p:cNvPr id="9" name="Billede 8" descr="Gulblå Iris.jpg"/>
          <p:cNvPicPr>
            <a:picLocks noChangeAspect="1"/>
          </p:cNvPicPr>
          <p:nvPr/>
        </p:nvPicPr>
        <p:blipFill>
          <a:blip r:embed="rId3" cstate="print"/>
          <a:stretch>
            <a:fillRect/>
          </a:stretch>
        </p:blipFill>
        <p:spPr>
          <a:xfrm flipH="1">
            <a:off x="611560" y="3645024"/>
            <a:ext cx="4355894" cy="2952328"/>
          </a:xfrm>
          <a:prstGeom prst="rect">
            <a:avLst/>
          </a:prstGeom>
          <a:ln/>
        </p:spPr>
        <p:style>
          <a:lnRef idx="0">
            <a:schemeClr val="accent3"/>
          </a:lnRef>
          <a:fillRef idx="3">
            <a:schemeClr val="accent3"/>
          </a:fillRef>
          <a:effectRef idx="3">
            <a:schemeClr val="accent3"/>
          </a:effectRef>
          <a:fontRef idx="minor">
            <a:schemeClr val="lt1"/>
          </a:fontRef>
        </p:style>
      </p:pic>
      <p:pic>
        <p:nvPicPr>
          <p:cNvPr id="5" name="Billede 4" descr="Asters.jpg"/>
          <p:cNvPicPr>
            <a:picLocks noChangeAspect="1"/>
          </p:cNvPicPr>
          <p:nvPr/>
        </p:nvPicPr>
        <p:blipFill>
          <a:blip r:embed="rId4" cstate="print"/>
          <a:stretch>
            <a:fillRect/>
          </a:stretch>
        </p:blipFill>
        <p:spPr>
          <a:xfrm flipH="1">
            <a:off x="3419872" y="1484784"/>
            <a:ext cx="4375170" cy="2880320"/>
          </a:xfrm>
          <a:prstGeom prst="rect">
            <a:avLst/>
          </a:prstGeom>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pic>
      <p:sp>
        <p:nvSpPr>
          <p:cNvPr id="2" name="Titel 1"/>
          <p:cNvSpPr>
            <a:spLocks noGrp="1"/>
          </p:cNvSpPr>
          <p:nvPr>
            <p:ph type="title"/>
          </p:nvPr>
        </p:nvSpPr>
        <p:spPr>
          <a:xfrm>
            <a:off x="0" y="0"/>
            <a:ext cx="8229600" cy="1143000"/>
          </a:xfrm>
        </p:spPr>
        <p:txBody>
          <a:bodyPr>
            <a:normAutofit/>
          </a:bodyPr>
          <a:lstStyle/>
          <a:p>
            <a:r>
              <a:rPr lang="da-DK" sz="5400" dirty="0" smtClean="0">
                <a:solidFill>
                  <a:srgbClr val="FF3399"/>
                </a:solidFill>
                <a:effectLst>
                  <a:outerShdw blurRad="38100" dist="38100" dir="2700000" algn="tl">
                    <a:srgbClr val="000000">
                      <a:alpha val="43137"/>
                    </a:srgbClr>
                  </a:outerShdw>
                </a:effectLst>
                <a:latin typeface="Copperplate Gothic Light" pitchFamily="34" charset="0"/>
              </a:rPr>
              <a:t>Flere blomster</a:t>
            </a:r>
            <a:endParaRPr lang="da-DK" sz="5400" dirty="0"/>
          </a:p>
        </p:txBody>
      </p:sp>
      <p:sp>
        <p:nvSpPr>
          <p:cNvPr id="11" name="Tekstboks 10"/>
          <p:cNvSpPr txBox="1"/>
          <p:nvPr/>
        </p:nvSpPr>
        <p:spPr>
          <a:xfrm>
            <a:off x="5004048" y="4509120"/>
            <a:ext cx="3672408" cy="2308324"/>
          </a:xfrm>
          <a:prstGeom prst="rect">
            <a:avLst/>
          </a:prstGeom>
          <a:noFill/>
        </p:spPr>
        <p:txBody>
          <a:bodyPr wrap="square" rtlCol="0">
            <a:spAutoFit/>
          </a:bodyPr>
          <a:lstStyle/>
          <a:p>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Her ser du</a:t>
            </a:r>
          </a:p>
          <a:p>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Hibiskus (Hawaii) Vinter Asters </a:t>
            </a:r>
          </a:p>
          <a:p>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og Iris bomster</a:t>
            </a:r>
          </a:p>
          <a:p>
            <a:r>
              <a:rPr lang="da-DK" sz="2400" dirty="0" smtClean="0">
                <a:solidFill>
                  <a:srgbClr val="00B0F0"/>
                </a:solidFill>
                <a:effectLst>
                  <a:outerShdw blurRad="38100" dist="38100" dir="2700000" algn="tl">
                    <a:srgbClr val="000000">
                      <a:alpha val="43137"/>
                    </a:srgbClr>
                  </a:outerShdw>
                </a:effectLst>
                <a:latin typeface="Copperplate Gothic Light" pitchFamily="34" charset="0"/>
              </a:rPr>
              <a:t>i fuldt flor</a:t>
            </a:r>
          </a:p>
          <a:p>
            <a:endParaRPr lang="da-DK"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320x213__cropped.jpg"/>
          <p:cNvPicPr>
            <a:picLocks noChangeAspect="1"/>
          </p:cNvPicPr>
          <p:nvPr/>
        </p:nvPicPr>
        <p:blipFill>
          <a:blip r:embed="rId2" cstate="print"/>
          <a:stretch>
            <a:fillRect/>
          </a:stretch>
        </p:blipFill>
        <p:spPr>
          <a:xfrm>
            <a:off x="539552" y="188640"/>
            <a:ext cx="4248472" cy="2827888"/>
          </a:xfrm>
          <a:prstGeom prst="rect">
            <a:avLst/>
          </a:prstGeom>
          <a:effectLst>
            <a:glow rad="139700">
              <a:schemeClr val="accent3">
                <a:satMod val="175000"/>
                <a:alpha val="40000"/>
              </a:schemeClr>
            </a:glow>
            <a:outerShdw blurRad="50800" dist="38100" dir="13500000" algn="br" rotWithShape="0">
              <a:prstClr val="black">
                <a:alpha val="40000"/>
              </a:prstClr>
            </a:outerShdw>
            <a:reflection blurRad="6350" stA="52000" endA="300" endPos="35000" dir="5400000" sy="-100000" algn="bl" rotWithShape="0"/>
          </a:effectLst>
          <a:scene3d>
            <a:camera prst="orthographicFront"/>
            <a:lightRig rig="threePt" dir="t"/>
          </a:scene3d>
          <a:sp3d/>
        </p:spPr>
      </p:pic>
      <p:sp>
        <p:nvSpPr>
          <p:cNvPr id="2" name="Titel 1"/>
          <p:cNvSpPr>
            <a:spLocks noGrp="1"/>
          </p:cNvSpPr>
          <p:nvPr>
            <p:ph type="title"/>
          </p:nvPr>
        </p:nvSpPr>
        <p:spPr>
          <a:xfrm>
            <a:off x="5004048" y="980728"/>
            <a:ext cx="3096344" cy="1143000"/>
          </a:xfrm>
        </p:spPr>
        <p:txBody>
          <a:bodyPr>
            <a:noAutofit/>
          </a:bodyPr>
          <a:lstStyle/>
          <a:p>
            <a:pPr algn="l"/>
            <a:r>
              <a:rPr lang="da-DK" sz="4800" dirty="0" smtClean="0">
                <a:solidFill>
                  <a:srgbClr val="FF3399"/>
                </a:solidFill>
                <a:effectLst>
                  <a:outerShdw blurRad="38100" dist="38100" dir="2700000" algn="tl">
                    <a:srgbClr val="000000">
                      <a:alpha val="43137"/>
                    </a:srgbClr>
                  </a:outerShdw>
                </a:effectLst>
                <a:latin typeface="Copperplate Gothic Light" pitchFamily="34" charset="0"/>
              </a:rPr>
              <a:t>Roser </a:t>
            </a:r>
            <a:br>
              <a:rPr lang="da-DK" sz="4800" dirty="0" smtClean="0">
                <a:solidFill>
                  <a:srgbClr val="FF3399"/>
                </a:solidFill>
                <a:effectLst>
                  <a:outerShdw blurRad="38100" dist="38100" dir="2700000" algn="tl">
                    <a:srgbClr val="000000">
                      <a:alpha val="43137"/>
                    </a:srgbClr>
                  </a:outerShdw>
                </a:effectLst>
                <a:latin typeface="Copperplate Gothic Light" pitchFamily="34" charset="0"/>
              </a:rPr>
            </a:br>
            <a:r>
              <a:rPr lang="da-DK" sz="4800" dirty="0" smtClean="0">
                <a:solidFill>
                  <a:srgbClr val="FF3399"/>
                </a:solidFill>
                <a:effectLst>
                  <a:outerShdw blurRad="38100" dist="38100" dir="2700000" algn="tl">
                    <a:srgbClr val="000000">
                      <a:alpha val="43137"/>
                    </a:srgbClr>
                  </a:outerShdw>
                </a:effectLst>
                <a:latin typeface="Copperplate Gothic Light" pitchFamily="34" charset="0"/>
              </a:rPr>
              <a:t>fra </a:t>
            </a:r>
            <a:br>
              <a:rPr lang="da-DK" sz="4800" dirty="0" smtClean="0">
                <a:solidFill>
                  <a:srgbClr val="FF3399"/>
                </a:solidFill>
                <a:effectLst>
                  <a:outerShdw blurRad="38100" dist="38100" dir="2700000" algn="tl">
                    <a:srgbClr val="000000">
                      <a:alpha val="43137"/>
                    </a:srgbClr>
                  </a:outerShdw>
                </a:effectLst>
                <a:latin typeface="Copperplate Gothic Light" pitchFamily="34" charset="0"/>
              </a:rPr>
            </a:br>
            <a:r>
              <a:rPr lang="da-DK" sz="4800" dirty="0" smtClean="0">
                <a:solidFill>
                  <a:srgbClr val="FF3399"/>
                </a:solidFill>
                <a:effectLst>
                  <a:outerShdw blurRad="38100" dist="38100" dir="2700000" algn="tl">
                    <a:srgbClr val="000000">
                      <a:alpha val="43137"/>
                    </a:srgbClr>
                  </a:outerShdw>
                </a:effectLst>
                <a:latin typeface="Copperplate Gothic Light" pitchFamily="34" charset="0"/>
              </a:rPr>
              <a:t>Kongens </a:t>
            </a:r>
            <a:br>
              <a:rPr lang="da-DK" sz="4800" dirty="0" smtClean="0">
                <a:solidFill>
                  <a:srgbClr val="FF3399"/>
                </a:solidFill>
                <a:effectLst>
                  <a:outerShdw blurRad="38100" dist="38100" dir="2700000" algn="tl">
                    <a:srgbClr val="000000">
                      <a:alpha val="43137"/>
                    </a:srgbClr>
                  </a:outerShdw>
                </a:effectLst>
                <a:latin typeface="Copperplate Gothic Light" pitchFamily="34" charset="0"/>
              </a:rPr>
            </a:br>
            <a:r>
              <a:rPr lang="da-DK" sz="4800" dirty="0" smtClean="0">
                <a:solidFill>
                  <a:srgbClr val="FF3399"/>
                </a:solidFill>
                <a:effectLst>
                  <a:outerShdw blurRad="38100" dist="38100" dir="2700000" algn="tl">
                    <a:srgbClr val="000000">
                      <a:alpha val="43137"/>
                    </a:srgbClr>
                  </a:outerShdw>
                </a:effectLst>
                <a:latin typeface="Copperplate Gothic Light" pitchFamily="34" charset="0"/>
              </a:rPr>
              <a:t>Have</a:t>
            </a:r>
            <a:endParaRPr lang="da-DK" sz="4800" dirty="0"/>
          </a:p>
        </p:txBody>
      </p:sp>
      <p:sp>
        <p:nvSpPr>
          <p:cNvPr id="3" name="Pladsholder til indhold 2"/>
          <p:cNvSpPr>
            <a:spLocks noGrp="1"/>
          </p:cNvSpPr>
          <p:nvPr>
            <p:ph idx="1"/>
          </p:nvPr>
        </p:nvSpPr>
        <p:spPr>
          <a:xfrm>
            <a:off x="0" y="3140968"/>
            <a:ext cx="8229600" cy="4525963"/>
          </a:xfrm>
        </p:spPr>
        <p:txBody>
          <a:bodyPr>
            <a:normAutofit/>
          </a:bodyPr>
          <a:lstStyle/>
          <a:p>
            <a:pPr>
              <a:buNone/>
            </a:pPr>
            <a:r>
              <a:rPr lang="da-DK" dirty="0" smtClean="0">
                <a:solidFill>
                  <a:srgbClr val="00B0F0"/>
                </a:solidFill>
                <a:effectLst>
                  <a:outerShdw blurRad="38100" dist="38100" dir="2700000" algn="tl">
                    <a:srgbClr val="000000">
                      <a:alpha val="43137"/>
                    </a:srgbClr>
                  </a:outerShdw>
                </a:effectLst>
                <a:latin typeface="Copperplate Gothic Light" pitchFamily="34" charset="0"/>
              </a:rPr>
              <a:t>   </a:t>
            </a: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De rosenbilleder jeg vil vise her er taget i 2007 en dag da min mand og jeg og vores lille hund var taget en tur derind. Vi havde smurt vores madpakker og taget termokanden med og skulle bare slappe af. Men pludselig gik jeg amok med kameraet da jeg fik øje på alle de fantastisk smukke roser</a:t>
            </a:r>
          </a:p>
          <a:p>
            <a:endParaRPr lang="da-DK"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r>
              <a:rPr lang="da-DK" sz="6600" dirty="0" smtClean="0">
                <a:solidFill>
                  <a:srgbClr val="FF3399"/>
                </a:solidFill>
                <a:effectLst>
                  <a:outerShdw blurRad="38100" dist="38100" dir="2700000" algn="tl">
                    <a:srgbClr val="000000">
                      <a:alpha val="43137"/>
                    </a:srgbClr>
                  </a:outerShdw>
                </a:effectLst>
                <a:latin typeface="Copperplate Gothic Light" pitchFamily="34" charset="0"/>
              </a:rPr>
              <a:t>Rosenpragt</a:t>
            </a:r>
            <a:endParaRPr lang="da-DK" sz="6600" dirty="0"/>
          </a:p>
        </p:txBody>
      </p:sp>
      <p:sp>
        <p:nvSpPr>
          <p:cNvPr id="3" name="Pladsholder til indhold 2"/>
          <p:cNvSpPr>
            <a:spLocks noGrp="1"/>
          </p:cNvSpPr>
          <p:nvPr>
            <p:ph idx="1"/>
          </p:nvPr>
        </p:nvSpPr>
        <p:spPr>
          <a:xfrm>
            <a:off x="179512" y="1124744"/>
            <a:ext cx="8676456" cy="4032448"/>
          </a:xfrm>
        </p:spPr>
        <p:txBody>
          <a:bodyPr/>
          <a:lstStyle/>
          <a:p>
            <a:pPr>
              <a:buNone/>
            </a:pPr>
            <a:r>
              <a:rPr lang="da-DK" sz="3000" dirty="0" smtClean="0">
                <a:solidFill>
                  <a:srgbClr val="00B0F0"/>
                </a:solidFill>
                <a:effectLst>
                  <a:outerShdw blurRad="38100" dist="38100" dir="2700000" algn="tl">
                    <a:srgbClr val="000000">
                      <a:alpha val="43137"/>
                    </a:srgbClr>
                  </a:outerShdw>
                </a:effectLst>
                <a:latin typeface="Copperplate Gothic Light" pitchFamily="34" charset="0"/>
              </a:rPr>
              <a:t>De 3 roser er begyndt at drysse</a:t>
            </a:r>
          </a:p>
          <a:p>
            <a:pPr>
              <a:buNone/>
            </a:pPr>
            <a:r>
              <a:rPr lang="da-DK" sz="3000" dirty="0" smtClean="0">
                <a:solidFill>
                  <a:srgbClr val="00B0F0"/>
                </a:solidFill>
                <a:effectLst>
                  <a:outerShdw blurRad="38100" dist="38100" dir="2700000" algn="tl">
                    <a:srgbClr val="000000">
                      <a:alpha val="43137"/>
                    </a:srgbClr>
                  </a:outerShdw>
                </a:effectLst>
                <a:latin typeface="Copperplate Gothic Light" pitchFamily="34" charset="0"/>
              </a:rPr>
              <a:t>Skønheden varer desværre ikke evigt</a:t>
            </a:r>
          </a:p>
          <a:p>
            <a:pPr>
              <a:buNone/>
            </a:pPr>
            <a:endParaRPr lang="da-DK" dirty="0"/>
          </a:p>
        </p:txBody>
      </p:sp>
      <p:pic>
        <p:nvPicPr>
          <p:cNvPr id="5" name="Billede 4" descr="3 roser.jpg"/>
          <p:cNvPicPr>
            <a:picLocks noChangeAspect="1"/>
          </p:cNvPicPr>
          <p:nvPr/>
        </p:nvPicPr>
        <p:blipFill>
          <a:blip r:embed="rId2" cstate="print"/>
          <a:stretch>
            <a:fillRect/>
          </a:stretch>
        </p:blipFill>
        <p:spPr>
          <a:xfrm>
            <a:off x="899592" y="2492896"/>
            <a:ext cx="6480720" cy="4043620"/>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4896544" cy="1143000"/>
          </a:xfrm>
        </p:spPr>
        <p:txBody>
          <a:bodyPr>
            <a:normAutofit/>
          </a:bodyPr>
          <a:lstStyle/>
          <a:p>
            <a:r>
              <a:rPr lang="da-DK" sz="6000" dirty="0" smtClean="0">
                <a:solidFill>
                  <a:srgbClr val="FF3399"/>
                </a:solidFill>
                <a:effectLst>
                  <a:outerShdw blurRad="38100" dist="38100" dir="2700000" algn="tl">
                    <a:srgbClr val="000000">
                      <a:alpha val="43137"/>
                    </a:srgbClr>
                  </a:outerShdw>
                </a:effectLst>
                <a:latin typeface="Copperplate Gothic Light" pitchFamily="34" charset="0"/>
              </a:rPr>
              <a:t>Gule roser </a:t>
            </a:r>
            <a:endParaRPr lang="da-DK" sz="6000" dirty="0"/>
          </a:p>
        </p:txBody>
      </p:sp>
      <p:sp>
        <p:nvSpPr>
          <p:cNvPr id="3" name="Pladsholder til indhold 2"/>
          <p:cNvSpPr>
            <a:spLocks noGrp="1"/>
          </p:cNvSpPr>
          <p:nvPr>
            <p:ph idx="1"/>
          </p:nvPr>
        </p:nvSpPr>
        <p:spPr>
          <a:xfrm>
            <a:off x="0" y="1196752"/>
            <a:ext cx="8229600" cy="648072"/>
          </a:xfrm>
        </p:spPr>
        <p:txBody>
          <a:bodyPr/>
          <a:lstStyle/>
          <a:p>
            <a:pPr>
              <a:buNone/>
            </a:pPr>
            <a:r>
              <a:rPr lang="da-DK" dirty="0" smtClean="0">
                <a:solidFill>
                  <a:srgbClr val="00B0F0"/>
                </a:solidFill>
                <a:effectLst>
                  <a:outerShdw blurRad="38100" dist="38100" dir="2700000" algn="tl">
                    <a:srgbClr val="000000">
                      <a:alpha val="43137"/>
                    </a:srgbClr>
                  </a:outerShdw>
                </a:effectLst>
                <a:latin typeface="Copperplate Gothic Light" pitchFamily="34" charset="0"/>
              </a:rPr>
              <a:t>Tvillinge roser i gule blondekjoler</a:t>
            </a:r>
            <a:endParaRPr lang="da-DK" dirty="0"/>
          </a:p>
        </p:txBody>
      </p:sp>
      <p:pic>
        <p:nvPicPr>
          <p:cNvPr id="4" name="Billede 3" descr="Tvillinge roserjpg.jpg"/>
          <p:cNvPicPr>
            <a:picLocks noChangeAspect="1"/>
          </p:cNvPicPr>
          <p:nvPr/>
        </p:nvPicPr>
        <p:blipFill>
          <a:blip r:embed="rId2" cstate="print"/>
          <a:stretch>
            <a:fillRect/>
          </a:stretch>
        </p:blipFill>
        <p:spPr>
          <a:xfrm>
            <a:off x="1043608" y="2060848"/>
            <a:ext cx="6172043" cy="4444241"/>
          </a:xfrm>
          <a:prstGeom prst="rect">
            <a:avLst/>
          </a:prstGeom>
          <a:effectLst>
            <a:outerShdw blurRad="50800" dist="38100" dir="13500000" algn="br" rotWithShape="0">
              <a:prstClr val="black">
                <a:alpha val="40000"/>
              </a:prstClr>
            </a:outerShdw>
          </a:effectLst>
          <a:scene3d>
            <a:camera prst="obliqueTopRight"/>
            <a:lightRig rig="threePt" dir="t"/>
          </a:scene3d>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2 forskellige på samme busk.jpg"/>
          <p:cNvPicPr>
            <a:picLocks noChangeAspect="1"/>
          </p:cNvPicPr>
          <p:nvPr/>
        </p:nvPicPr>
        <p:blipFill>
          <a:blip r:embed="rId2" cstate="print"/>
          <a:stretch>
            <a:fillRect/>
          </a:stretch>
        </p:blipFill>
        <p:spPr>
          <a:xfrm rot="18591773">
            <a:off x="402351" y="1245399"/>
            <a:ext cx="4781627" cy="32850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ladsholder til indhold 3" descr="Gammel men stadig stærk.jpg"/>
          <p:cNvPicPr>
            <a:picLocks noGrp="1" noChangeAspect="1"/>
          </p:cNvPicPr>
          <p:nvPr>
            <p:ph idx="1"/>
          </p:nvPr>
        </p:nvPicPr>
        <p:blipFill>
          <a:blip r:embed="rId3" cstate="print"/>
          <a:stretch>
            <a:fillRect/>
          </a:stretch>
        </p:blipFill>
        <p:spPr>
          <a:xfrm>
            <a:off x="4036072" y="2780928"/>
            <a:ext cx="3704280" cy="3600400"/>
          </a:xfrm>
          <a:effectLst>
            <a:innerShdw blurRad="63500" dist="50800" dir="8100000">
              <a:prstClr val="black">
                <a:alpha val="50000"/>
              </a:prstClr>
            </a:innerShdw>
          </a:effectLst>
        </p:spPr>
        <p:style>
          <a:lnRef idx="0">
            <a:schemeClr val="accent1"/>
          </a:lnRef>
          <a:fillRef idx="3">
            <a:schemeClr val="accent1"/>
          </a:fillRef>
          <a:effectRef idx="3">
            <a:schemeClr val="accent1"/>
          </a:effectRef>
          <a:fontRef idx="minor">
            <a:schemeClr val="lt1"/>
          </a:fontRef>
        </p:style>
      </p:pic>
      <p:sp>
        <p:nvSpPr>
          <p:cNvPr id="2" name="Titel 1"/>
          <p:cNvSpPr>
            <a:spLocks noGrp="1"/>
          </p:cNvSpPr>
          <p:nvPr>
            <p:ph type="title"/>
          </p:nvPr>
        </p:nvSpPr>
        <p:spPr>
          <a:xfrm>
            <a:off x="-108520" y="-27384"/>
            <a:ext cx="8229600" cy="1143000"/>
          </a:xfrm>
        </p:spPr>
        <p:txBody>
          <a:bodyPr>
            <a:normAutofit/>
          </a:bodyPr>
          <a:lstStyle/>
          <a:p>
            <a:r>
              <a:rPr lang="da-DK" sz="5400" dirty="0" smtClean="0">
                <a:solidFill>
                  <a:srgbClr val="FF3399"/>
                </a:solidFill>
                <a:effectLst>
                  <a:outerShdw blurRad="38100" dist="38100" dir="2700000" algn="tl">
                    <a:srgbClr val="000000">
                      <a:alpha val="43137"/>
                    </a:srgbClr>
                  </a:outerShdw>
                </a:effectLst>
                <a:latin typeface="Copperplate Gothic Light" pitchFamily="34" charset="0"/>
              </a:rPr>
              <a:t>Unge og gamle roser</a:t>
            </a:r>
            <a:endParaRPr lang="da-DK" sz="5400" dirty="0">
              <a:effectLst>
                <a:outerShdw blurRad="38100" dist="38100" dir="2700000" algn="tl">
                  <a:srgbClr val="000000">
                    <a:alpha val="43137"/>
                  </a:srgbClr>
                </a:outerShdw>
              </a:effectLst>
            </a:endParaRPr>
          </a:p>
        </p:txBody>
      </p:sp>
      <p:sp>
        <p:nvSpPr>
          <p:cNvPr id="8" name="Tekstboks 7"/>
          <p:cNvSpPr txBox="1"/>
          <p:nvPr/>
        </p:nvSpPr>
        <p:spPr>
          <a:xfrm>
            <a:off x="3923928" y="1484784"/>
            <a:ext cx="3923928" cy="1200329"/>
          </a:xfrm>
          <a:prstGeom prst="rect">
            <a:avLst/>
          </a:prstGeom>
          <a:noFill/>
        </p:spPr>
        <p:txBody>
          <a:bodyPr wrap="square" rtlCol="0">
            <a:spAutoFit/>
          </a:bodyPr>
          <a:lstStyle/>
          <a:p>
            <a:pPr algn="r"/>
            <a:r>
              <a:rPr lang="da-DK" sz="3600" dirty="0" smtClean="0">
                <a:solidFill>
                  <a:srgbClr val="00B0F0"/>
                </a:solidFill>
                <a:effectLst>
                  <a:outerShdw blurRad="38100" dist="38100" dir="2700000" algn="tl">
                    <a:srgbClr val="000000">
                      <a:alpha val="43137"/>
                    </a:srgbClr>
                  </a:outerShdw>
                </a:effectLst>
                <a:latin typeface="Copperplate Gothic Light" pitchFamily="34" charset="0"/>
              </a:rPr>
              <a:t>Gammel men stadig stærk</a:t>
            </a:r>
            <a:endParaRPr lang="da-DK" sz="3600" dirty="0"/>
          </a:p>
        </p:txBody>
      </p:sp>
      <p:sp>
        <p:nvSpPr>
          <p:cNvPr id="9" name="Tekstboks 8"/>
          <p:cNvSpPr txBox="1"/>
          <p:nvPr/>
        </p:nvSpPr>
        <p:spPr>
          <a:xfrm>
            <a:off x="251520" y="5589240"/>
            <a:ext cx="3456384" cy="1077218"/>
          </a:xfrm>
          <a:prstGeom prst="rect">
            <a:avLst/>
          </a:prstGeom>
          <a:noFill/>
        </p:spPr>
        <p:txBody>
          <a:bodyPr wrap="square" rtlCol="0">
            <a:spAutoFit/>
          </a:bodyPr>
          <a:lstStyle/>
          <a:p>
            <a:r>
              <a:rPr lang="da-DK" sz="3200" dirty="0" smtClean="0">
                <a:solidFill>
                  <a:srgbClr val="00B0F0"/>
                </a:solidFill>
                <a:effectLst>
                  <a:outerShdw blurRad="38100" dist="38100" dir="2700000" algn="tl">
                    <a:srgbClr val="000000">
                      <a:alpha val="43137"/>
                    </a:srgbClr>
                  </a:outerShdw>
                </a:effectLst>
                <a:latin typeface="Copperplate Gothic Light" pitchFamily="34" charset="0"/>
              </a:rPr>
              <a:t>Unge fulde af saft og kraft</a:t>
            </a:r>
            <a:endParaRPr lang="da-DK" sz="3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Fuldendt rose.jpg"/>
          <p:cNvPicPr>
            <a:picLocks noGrp="1" noChangeAspect="1"/>
          </p:cNvPicPr>
          <p:nvPr>
            <p:ph idx="1"/>
          </p:nvPr>
        </p:nvPicPr>
        <p:blipFill>
          <a:blip r:embed="rId2" cstate="print"/>
          <a:stretch>
            <a:fillRect/>
          </a:stretch>
        </p:blipFill>
        <p:spPr>
          <a:xfrm rot="3234537">
            <a:off x="3121288" y="935302"/>
            <a:ext cx="4571251" cy="4437112"/>
          </a:xfrm>
          <a:effectLst>
            <a:outerShdw blurRad="76200" dir="13500000" sy="23000" kx="1200000" algn="br" rotWithShape="0">
              <a:prstClr val="black">
                <a:alpha val="20000"/>
              </a:prstClr>
            </a:outerShdw>
          </a:effectLst>
          <a:scene3d>
            <a:camera prst="orthographicFront"/>
            <a:lightRig rig="threePt" dir="t"/>
          </a:scene3d>
          <a:sp3d>
            <a:bevelT/>
          </a:sp3d>
        </p:spPr>
      </p:pic>
      <p:sp>
        <p:nvSpPr>
          <p:cNvPr id="4" name="Pladsholder til tekst 3"/>
          <p:cNvSpPr>
            <a:spLocks noGrp="1"/>
          </p:cNvSpPr>
          <p:nvPr>
            <p:ph type="body" sz="half" idx="2"/>
          </p:nvPr>
        </p:nvSpPr>
        <p:spPr>
          <a:xfrm>
            <a:off x="323528" y="2636912"/>
            <a:ext cx="3528392" cy="4032448"/>
          </a:xfrm>
        </p:spPr>
        <p:txBody>
          <a:bodyPr>
            <a:normAutofit fontScale="92500" lnSpcReduction="10000"/>
          </a:bodyPr>
          <a:lstStyle/>
          <a:p>
            <a:r>
              <a:rPr lang="da-DK" sz="3600" dirty="0" smtClean="0">
                <a:solidFill>
                  <a:srgbClr val="00B0F0"/>
                </a:solidFill>
                <a:effectLst>
                  <a:outerShdw blurRad="38100" dist="38100" dir="2700000" algn="tl">
                    <a:srgbClr val="000000">
                      <a:alpha val="43137"/>
                    </a:srgbClr>
                  </a:outerShdw>
                </a:effectLst>
                <a:latin typeface="Copperplate Gothic Light" pitchFamily="34" charset="0"/>
              </a:rPr>
              <a:t>Denne skønhed er</a:t>
            </a:r>
          </a:p>
          <a:p>
            <a:r>
              <a:rPr lang="da-DK" sz="3600" dirty="0" smtClean="0">
                <a:solidFill>
                  <a:srgbClr val="00B0F0"/>
                </a:solidFill>
                <a:effectLst>
                  <a:outerShdw blurRad="38100" dist="38100" dir="2700000" algn="tl">
                    <a:srgbClr val="000000">
                      <a:alpha val="43137"/>
                    </a:srgbClr>
                  </a:outerShdw>
                </a:effectLst>
                <a:latin typeface="Copperplate Gothic Light" pitchFamily="34" charset="0"/>
              </a:rPr>
              <a:t>smuk uanset  hviken side den bliver </a:t>
            </a:r>
          </a:p>
          <a:p>
            <a:r>
              <a:rPr lang="da-DK" sz="3600" dirty="0" smtClean="0">
                <a:solidFill>
                  <a:srgbClr val="00B0F0"/>
                </a:solidFill>
                <a:effectLst>
                  <a:outerShdw blurRad="38100" dist="38100" dir="2700000" algn="tl">
                    <a:srgbClr val="000000">
                      <a:alpha val="43137"/>
                    </a:srgbClr>
                  </a:outerShdw>
                </a:effectLst>
                <a:latin typeface="Copperplate Gothic Light" pitchFamily="34" charset="0"/>
              </a:rPr>
              <a:t>set fra og hvordan den  end vender</a:t>
            </a:r>
            <a:endParaRPr lang="da-DK" sz="3600" dirty="0"/>
          </a:p>
        </p:txBody>
      </p:sp>
      <p:sp>
        <p:nvSpPr>
          <p:cNvPr id="2" name="Titel 1"/>
          <p:cNvSpPr>
            <a:spLocks noGrp="1"/>
          </p:cNvSpPr>
          <p:nvPr>
            <p:ph type="title"/>
          </p:nvPr>
        </p:nvSpPr>
        <p:spPr>
          <a:xfrm>
            <a:off x="395536" y="476672"/>
            <a:ext cx="7416824" cy="1656184"/>
          </a:xfrm>
        </p:spPr>
        <p:txBody>
          <a:bodyPr>
            <a:noAutofit/>
          </a:bodyPr>
          <a:lstStyle/>
          <a:p>
            <a:r>
              <a:rPr lang="da-DK" sz="5400" b="0" dirty="0">
                <a:solidFill>
                  <a:srgbClr val="FF3399"/>
                </a:solidFill>
                <a:effectLst>
                  <a:outerShdw blurRad="38100" dist="38100" dir="2700000" algn="tl">
                    <a:srgbClr val="000000">
                      <a:alpha val="43137"/>
                    </a:srgbClr>
                  </a:outerShdw>
                </a:effectLst>
                <a:latin typeface="Copperplate Gothic Light" pitchFamily="34" charset="0"/>
              </a:rPr>
              <a:t>D</a:t>
            </a:r>
            <a:r>
              <a:rPr lang="da-DK" sz="5400" b="0" dirty="0" smtClean="0">
                <a:solidFill>
                  <a:srgbClr val="FF3399"/>
                </a:solidFill>
                <a:effectLst>
                  <a:outerShdw blurRad="38100" dist="38100" dir="2700000" algn="tl">
                    <a:srgbClr val="000000">
                      <a:alpha val="43137"/>
                    </a:srgbClr>
                  </a:outerShdw>
                </a:effectLst>
                <a:latin typeface="Copperplate Gothic Light" pitchFamily="34" charset="0"/>
              </a:rPr>
              <a:t>en Fuldendte </a:t>
            </a:r>
            <a:br>
              <a:rPr lang="da-DK" sz="5400" b="0" dirty="0" smtClean="0">
                <a:solidFill>
                  <a:srgbClr val="FF3399"/>
                </a:solidFill>
                <a:effectLst>
                  <a:outerShdw blurRad="38100" dist="38100" dir="2700000" algn="tl">
                    <a:srgbClr val="000000">
                      <a:alpha val="43137"/>
                    </a:srgbClr>
                  </a:outerShdw>
                </a:effectLst>
                <a:latin typeface="Copperplate Gothic Light" pitchFamily="34" charset="0"/>
              </a:rPr>
            </a:br>
            <a:r>
              <a:rPr lang="da-DK" sz="5400" b="0" dirty="0" smtClean="0">
                <a:solidFill>
                  <a:srgbClr val="FF3399"/>
                </a:solidFill>
                <a:effectLst>
                  <a:outerShdw blurRad="38100" dist="38100" dir="2700000" algn="tl">
                    <a:srgbClr val="000000">
                      <a:alpha val="43137"/>
                    </a:srgbClr>
                  </a:outerShdw>
                </a:effectLst>
                <a:latin typeface="Copperplate Gothic Light" pitchFamily="34" charset="0"/>
              </a:rPr>
              <a:t>rose</a:t>
            </a:r>
            <a:endParaRPr lang="da-DK" sz="5400" b="0" dirty="0"/>
          </a:p>
        </p:txBody>
      </p:sp>
      <p:sp>
        <p:nvSpPr>
          <p:cNvPr id="7" name="Tekstboks 6"/>
          <p:cNvSpPr txBox="1"/>
          <p:nvPr/>
        </p:nvSpPr>
        <p:spPr>
          <a:xfrm>
            <a:off x="3419872" y="5229200"/>
            <a:ext cx="4355976" cy="1384995"/>
          </a:xfrm>
          <a:prstGeom prst="rect">
            <a:avLst/>
          </a:prstGeom>
          <a:noFill/>
        </p:spPr>
        <p:txBody>
          <a:bodyPr wrap="square" rtlCol="0">
            <a:spAutoFit/>
          </a:bodyPr>
          <a:lstStyle/>
          <a:p>
            <a:pPr algn="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Sådan er det desværre ikke med mig</a:t>
            </a:r>
            <a:endParaRPr lang="da-DK" sz="2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6592" y="-171400"/>
            <a:ext cx="5110336" cy="1470025"/>
          </a:xfrm>
        </p:spPr>
        <p:txBody>
          <a:bodyPr>
            <a:normAutofit/>
          </a:bodyPr>
          <a:lstStyle/>
          <a:p>
            <a:r>
              <a:rPr lang="da-DK" sz="6000" dirty="0" smtClean="0">
                <a:solidFill>
                  <a:srgbClr val="FF3399"/>
                </a:solidFill>
                <a:latin typeface="Copperplate Gothic Light" pitchFamily="34" charset="0"/>
              </a:rPr>
              <a:t>Te rose</a:t>
            </a:r>
            <a:endParaRPr lang="da-DK" sz="6000" dirty="0"/>
          </a:p>
        </p:txBody>
      </p:sp>
      <p:sp>
        <p:nvSpPr>
          <p:cNvPr id="3" name="Undertitel 2"/>
          <p:cNvSpPr>
            <a:spLocks noGrp="1"/>
          </p:cNvSpPr>
          <p:nvPr>
            <p:ph type="subTitle" idx="1"/>
          </p:nvPr>
        </p:nvSpPr>
        <p:spPr>
          <a:xfrm>
            <a:off x="179512" y="1124744"/>
            <a:ext cx="6400800" cy="1752600"/>
          </a:xfrm>
        </p:spPr>
        <p:txBody>
          <a:bodyPr>
            <a:noAutofit/>
          </a:bodyPr>
          <a:lstStyle/>
          <a:p>
            <a:pPr algn="l"/>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Sådanne roser havde min bedstemor i haven og de duftede helt </a:t>
            </a:r>
          </a:p>
          <a:p>
            <a:pPr algn="l"/>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Vidunderligt</a:t>
            </a:r>
          </a:p>
          <a:p>
            <a:pPr algn="l"/>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Det var på </a:t>
            </a:r>
          </a:p>
          <a:p>
            <a:pPr algn="l"/>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Bornholm</a:t>
            </a:r>
          </a:p>
          <a:p>
            <a:pPr algn="l"/>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Jeg glemmer</a:t>
            </a:r>
          </a:p>
          <a:p>
            <a:pPr algn="l"/>
            <a:r>
              <a:rPr lang="da-DK" sz="2800" dirty="0">
                <a:solidFill>
                  <a:srgbClr val="00B0F0"/>
                </a:solidFill>
                <a:effectLst>
                  <a:outerShdw blurRad="38100" dist="38100" dir="2700000" algn="tl">
                    <a:srgbClr val="000000">
                      <a:alpha val="43137"/>
                    </a:srgbClr>
                  </a:outerShdw>
                </a:effectLst>
                <a:latin typeface="Copperplate Gothic Light" pitchFamily="34" charset="0"/>
              </a:rPr>
              <a:t>a</a:t>
            </a: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ldrig den</a:t>
            </a:r>
          </a:p>
          <a:p>
            <a:pPr algn="l"/>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duft, selv om</a:t>
            </a:r>
          </a:p>
          <a:p>
            <a:pPr algn="l"/>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Jeg kun var</a:t>
            </a:r>
          </a:p>
          <a:p>
            <a:pPr algn="l"/>
            <a:r>
              <a:rPr lang="da-DK" sz="2800" dirty="0">
                <a:solidFill>
                  <a:srgbClr val="00B0F0"/>
                </a:solidFill>
                <a:effectLst>
                  <a:outerShdw blurRad="38100" dist="38100" dir="2700000" algn="tl">
                    <a:srgbClr val="000000">
                      <a:alpha val="43137"/>
                    </a:srgbClr>
                  </a:outerShdw>
                </a:effectLst>
                <a:latin typeface="Copperplate Gothic Light" pitchFamily="34" charset="0"/>
              </a:rPr>
              <a:t>e</a:t>
            </a:r>
            <a:r>
              <a:rPr lang="da-DK" sz="2800" dirty="0" smtClean="0">
                <a:solidFill>
                  <a:srgbClr val="00B0F0"/>
                </a:solidFill>
                <a:effectLst>
                  <a:outerShdw blurRad="38100" dist="38100" dir="2700000" algn="tl">
                    <a:srgbClr val="000000">
                      <a:alpha val="43137"/>
                    </a:srgbClr>
                  </a:outerShdw>
                </a:effectLst>
                <a:latin typeface="Copperplate Gothic Light" pitchFamily="34" charset="0"/>
              </a:rPr>
              <a:t>t lille barn</a:t>
            </a:r>
            <a:endParaRPr lang="da-DK" sz="2800" dirty="0">
              <a:effectLst>
                <a:outerShdw blurRad="38100" dist="38100" dir="2700000" algn="tl">
                  <a:srgbClr val="000000">
                    <a:alpha val="43137"/>
                  </a:srgbClr>
                </a:outerShdw>
              </a:effectLst>
            </a:endParaRPr>
          </a:p>
        </p:txBody>
      </p:sp>
      <p:pic>
        <p:nvPicPr>
          <p:cNvPr id="4" name="Billede 3" descr="The rose.jpg"/>
          <p:cNvPicPr>
            <a:picLocks noChangeAspect="1"/>
          </p:cNvPicPr>
          <p:nvPr/>
        </p:nvPicPr>
        <p:blipFill>
          <a:blip r:embed="rId2" cstate="print"/>
          <a:stretch>
            <a:fillRect/>
          </a:stretch>
        </p:blipFill>
        <p:spPr>
          <a:xfrm flipH="1">
            <a:off x="2987824" y="2204864"/>
            <a:ext cx="4873574" cy="4323283"/>
          </a:xfrm>
          <a:prstGeom prst="rect">
            <a:avLst/>
          </a:prstGeom>
          <a:scene3d>
            <a:camera prst="orthographicFront"/>
            <a:lightRig rig="threePt" dir="t"/>
          </a:scene3d>
          <a:sp3d>
            <a:bevelT/>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TotalTime>
  <Words>455</Words>
  <Application>Microsoft Office PowerPoint</Application>
  <PresentationFormat>Skærmshow (4:3)</PresentationFormat>
  <Paragraphs>116</Paragraphs>
  <Slides>20</Slides>
  <Notes>1</Notes>
  <HiddenSlides>0</HiddenSlides>
  <MMClips>0</MMClips>
  <ScaleCrop>false</ScaleCrop>
  <HeadingPairs>
    <vt:vector size="4" baseType="variant">
      <vt:variant>
        <vt:lpstr>Tema</vt:lpstr>
      </vt:variant>
      <vt:variant>
        <vt:i4>1</vt:i4>
      </vt:variant>
      <vt:variant>
        <vt:lpstr>Diastitler</vt:lpstr>
      </vt:variant>
      <vt:variant>
        <vt:i4>20</vt:i4>
      </vt:variant>
    </vt:vector>
  </HeadingPairs>
  <TitlesOfParts>
    <vt:vector size="21" baseType="lpstr">
      <vt:lpstr>Kontortema</vt:lpstr>
      <vt:lpstr>Mine roser</vt:lpstr>
      <vt:lpstr>Andre blomster</vt:lpstr>
      <vt:lpstr>Flere blomster</vt:lpstr>
      <vt:lpstr>Roser  fra  Kongens  Have</vt:lpstr>
      <vt:lpstr>Rosenpragt</vt:lpstr>
      <vt:lpstr>Gule roser </vt:lpstr>
      <vt:lpstr>Unge og gamle roser</vt:lpstr>
      <vt:lpstr>Den Fuldendte  rose</vt:lpstr>
      <vt:lpstr>Te rose</vt:lpstr>
      <vt:lpstr>Forskellige roser</vt:lpstr>
      <vt:lpstr>Rød rose</vt:lpstr>
      <vt:lpstr>Fræk rose</vt:lpstr>
      <vt:lpstr>Disney rose</vt:lpstr>
      <vt:lpstr>Nogle raske fyre</vt:lpstr>
      <vt:lpstr>Rosen  skærmysler</vt:lpstr>
      <vt:lpstr>Rosen humør</vt:lpstr>
      <vt:lpstr>Smadret rose</vt:lpstr>
      <vt:lpstr>Solskins rose</vt:lpstr>
      <vt:lpstr>Falmende Skønhed</vt:lpstr>
      <vt:lpstr>Dias nummer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 roser</dc:title>
  <dc:creator>Marion Nanna Burrell</dc:creator>
  <cp:lastModifiedBy>Marion Hot</cp:lastModifiedBy>
  <cp:revision>163</cp:revision>
  <dcterms:created xsi:type="dcterms:W3CDTF">2013-09-19T14:04:48Z</dcterms:created>
  <dcterms:modified xsi:type="dcterms:W3CDTF">2023-08-18T21:03:37Z</dcterms:modified>
</cp:coreProperties>
</file>